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3C17"/>
    <a:srgbClr val="0C257C"/>
    <a:srgbClr val="1C1C1C"/>
    <a:srgbClr val="001B70"/>
    <a:srgbClr val="293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4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99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56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25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67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5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86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0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13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57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93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97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82F8-5CDB-438E-8D06-5B42320CE64F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4A143-8388-4BED-874B-553F76EBB1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8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5.em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5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1413" y="2323651"/>
            <a:ext cx="10029173" cy="2388198"/>
          </a:xfrm>
        </p:spPr>
        <p:txBody>
          <a:bodyPr anchor="ctr" anchorCtr="0">
            <a:norm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+mn-lt"/>
              </a:rPr>
              <a:t>Titre de la présentation [Calibri </a:t>
            </a:r>
            <a:r>
              <a:rPr lang="fr-FR" sz="3600" b="1" dirty="0" err="1" smtClean="0">
                <a:solidFill>
                  <a:schemeClr val="bg1"/>
                </a:solidFill>
                <a:latin typeface="+mn-lt"/>
              </a:rPr>
              <a:t>bold</a:t>
            </a:r>
            <a:r>
              <a:rPr lang="fr-FR" sz="3600" b="1" dirty="0" smtClean="0">
                <a:solidFill>
                  <a:schemeClr val="bg1"/>
                </a:solidFill>
                <a:latin typeface="+mn-lt"/>
              </a:rPr>
              <a:t> 36 pt]</a:t>
            </a:r>
            <a:r>
              <a:rPr lang="fr-FR" sz="32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fr-FR" sz="3200" b="1" dirty="0" smtClean="0">
                <a:solidFill>
                  <a:schemeClr val="bg1"/>
                </a:solidFill>
                <a:latin typeface="+mn-lt"/>
              </a:rPr>
            </a:br>
            <a:r>
              <a:rPr lang="fr-FR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fr-FR" sz="2400" b="1" dirty="0">
                <a:solidFill>
                  <a:schemeClr val="bg1"/>
                </a:solidFill>
                <a:latin typeface="+mn-lt"/>
              </a:rPr>
            </a:br>
            <a:r>
              <a:rPr lang="fr-FR" sz="2400" dirty="0" smtClean="0">
                <a:solidFill>
                  <a:schemeClr val="bg1"/>
                </a:solidFill>
                <a:latin typeface="+mn-lt"/>
              </a:rPr>
              <a:t>Sous-titre de la présentation [Calibri </a:t>
            </a:r>
            <a:r>
              <a:rPr lang="fr-FR" sz="2400" dirty="0" err="1" smtClean="0">
                <a:solidFill>
                  <a:schemeClr val="bg1"/>
                </a:solidFill>
                <a:latin typeface="+mn-lt"/>
              </a:rPr>
              <a:t>regular</a:t>
            </a:r>
            <a:r>
              <a:rPr lang="fr-FR" sz="2400" dirty="0" smtClean="0">
                <a:solidFill>
                  <a:schemeClr val="bg1"/>
                </a:solidFill>
                <a:latin typeface="+mn-lt"/>
              </a:rPr>
              <a:t> 24 pt]</a:t>
            </a:r>
            <a:endParaRPr lang="fr-FR" sz="2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376" y="596504"/>
            <a:ext cx="2125247" cy="721517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2991456" y="5717479"/>
            <a:ext cx="6209085" cy="588291"/>
            <a:chOff x="2504589" y="5624171"/>
            <a:chExt cx="7255231" cy="687410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04589" y="5680153"/>
              <a:ext cx="1775934" cy="589908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65401" y="5624171"/>
              <a:ext cx="687410" cy="68741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6188" y="5707068"/>
              <a:ext cx="1349361" cy="54303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47139" y="5749425"/>
              <a:ext cx="1612681" cy="4692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72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376" y="596504"/>
            <a:ext cx="2125247" cy="717354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081413" y="2323651"/>
            <a:ext cx="10029173" cy="238819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mtClean="0">
                <a:solidFill>
                  <a:schemeClr val="bg1"/>
                </a:solidFill>
                <a:latin typeface="+mn-lt"/>
              </a:rPr>
              <a:t>Titre de la présentation [Calibri bold 36 pt]</a:t>
            </a:r>
            <a:r>
              <a:rPr lang="fr-FR" sz="3200" b="1" smtClean="0">
                <a:solidFill>
                  <a:schemeClr val="bg1"/>
                </a:solidFill>
                <a:latin typeface="+mn-lt"/>
              </a:rPr>
              <a:t/>
            </a:r>
            <a:br>
              <a:rPr lang="fr-FR" sz="3200" b="1" smtClean="0">
                <a:solidFill>
                  <a:schemeClr val="bg1"/>
                </a:solidFill>
                <a:latin typeface="+mn-lt"/>
              </a:rPr>
            </a:br>
            <a:r>
              <a:rPr lang="fr-FR" sz="2400" b="1" smtClean="0">
                <a:solidFill>
                  <a:schemeClr val="bg1"/>
                </a:solidFill>
                <a:latin typeface="+mn-lt"/>
              </a:rPr>
              <a:t/>
            </a:r>
            <a:br>
              <a:rPr lang="fr-FR" sz="2400" b="1" smtClean="0">
                <a:solidFill>
                  <a:schemeClr val="bg1"/>
                </a:solidFill>
                <a:latin typeface="+mn-lt"/>
              </a:rPr>
            </a:br>
            <a:r>
              <a:rPr lang="fr-FR" sz="2400" smtClean="0">
                <a:solidFill>
                  <a:schemeClr val="bg1"/>
                </a:solidFill>
                <a:latin typeface="+mn-lt"/>
              </a:rPr>
              <a:t>Sous-titre de la présentation [Calibri regular 24 pt]</a:t>
            </a:r>
            <a:endParaRPr lang="fr-FR" sz="24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2991456" y="5717479"/>
            <a:ext cx="6209085" cy="588291"/>
            <a:chOff x="2504589" y="5624171"/>
            <a:chExt cx="7255231" cy="687410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04589" y="5680153"/>
              <a:ext cx="1775934" cy="589908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65401" y="5624171"/>
              <a:ext cx="687410" cy="687410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76188" y="5707068"/>
              <a:ext cx="1349361" cy="543036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47139" y="5749425"/>
              <a:ext cx="1612681" cy="4692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13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5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80;p67"/>
          <p:cNvSpPr txBox="1">
            <a:spLocks/>
          </p:cNvSpPr>
          <p:nvPr/>
        </p:nvSpPr>
        <p:spPr>
          <a:xfrm>
            <a:off x="439321" y="1678191"/>
            <a:ext cx="3600000" cy="309955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20000"/>
              <a:buFont typeface="Montserrat"/>
              <a:buNone/>
            </a:pPr>
            <a:r>
              <a:rPr lang="fr-FR" sz="22000" b="1" dirty="0" smtClean="0">
                <a:solidFill>
                  <a:schemeClr val="bg1"/>
                </a:solidFill>
                <a:latin typeface="+mn-lt"/>
              </a:rPr>
              <a:t>01</a:t>
            </a:r>
            <a:endParaRPr lang="fr-FR" sz="2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560781" y="2354540"/>
            <a:ext cx="7777779" cy="268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chemeClr val="bg1"/>
                </a:solidFill>
                <a:latin typeface="+mn-lt"/>
              </a:rPr>
              <a:t>Titre du chapitre [Calibri </a:t>
            </a:r>
            <a:r>
              <a:rPr lang="fr-FR" sz="3200" b="1" dirty="0" err="1" smtClean="0">
                <a:solidFill>
                  <a:schemeClr val="bg1"/>
                </a:solidFill>
                <a:latin typeface="+mn-lt"/>
              </a:rPr>
              <a:t>bold</a:t>
            </a:r>
            <a:r>
              <a:rPr lang="fr-FR" sz="3200" b="1" dirty="0" smtClean="0">
                <a:solidFill>
                  <a:schemeClr val="bg1"/>
                </a:solidFill>
                <a:latin typeface="+mn-lt"/>
              </a:rPr>
              <a:t> 32 pt]</a:t>
            </a:r>
          </a:p>
          <a:p>
            <a:endParaRPr lang="fr-FR" sz="2000" dirty="0" smtClean="0">
              <a:solidFill>
                <a:schemeClr val="bg1"/>
              </a:solidFill>
              <a:latin typeface="+mn-lt"/>
            </a:endParaRPr>
          </a:p>
          <a:p>
            <a:r>
              <a:rPr lang="fr-FR" sz="2000" dirty="0" smtClean="0">
                <a:solidFill>
                  <a:schemeClr val="bg1"/>
                </a:solidFill>
                <a:latin typeface="+mn-lt"/>
              </a:rPr>
              <a:t>Sous-titre du chapitre[Calibri </a:t>
            </a:r>
            <a:r>
              <a:rPr lang="fr-FR" sz="2000" dirty="0" err="1" smtClean="0">
                <a:solidFill>
                  <a:schemeClr val="bg1"/>
                </a:solidFill>
                <a:latin typeface="+mn-lt"/>
              </a:rPr>
              <a:t>regular</a:t>
            </a:r>
            <a:r>
              <a:rPr lang="fr-FR" sz="2000" dirty="0" smtClean="0">
                <a:solidFill>
                  <a:schemeClr val="bg1"/>
                </a:solidFill>
                <a:latin typeface="+mn-lt"/>
              </a:rPr>
              <a:t> 20 pt]</a:t>
            </a:r>
          </a:p>
          <a:p>
            <a:endParaRPr lang="fr-FR" sz="3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29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56" y="6083431"/>
            <a:ext cx="1599817" cy="540000"/>
          </a:xfrm>
          <a:prstGeom prst="rect">
            <a:avLst/>
          </a:prstGeom>
        </p:spPr>
      </p:pic>
      <p:sp>
        <p:nvSpPr>
          <p:cNvPr id="8" name="Google Shape;588;p68"/>
          <p:cNvSpPr txBox="1">
            <a:spLocks noGrp="1"/>
          </p:cNvSpPr>
          <p:nvPr>
            <p:ph type="ftr" idx="11"/>
          </p:nvPr>
        </p:nvSpPr>
        <p:spPr>
          <a:xfrm>
            <a:off x="5284800" y="6371431"/>
            <a:ext cx="61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0C257C"/>
                </a:solidFill>
              </a:rPr>
              <a:t>Pied de page de la présentation | </a:t>
            </a:r>
            <a:r>
              <a:rPr lang="fr-FR" dirty="0" smtClean="0">
                <a:solidFill>
                  <a:srgbClr val="0C257C"/>
                </a:solidFill>
              </a:rPr>
              <a:t>Juin 2019 </a:t>
            </a:r>
            <a:r>
              <a:rPr lang="fr-FR" dirty="0">
                <a:solidFill>
                  <a:srgbClr val="0C257C"/>
                </a:solidFill>
              </a:rPr>
              <a:t>|</a:t>
            </a:r>
            <a:endParaRPr dirty="0">
              <a:solidFill>
                <a:srgbClr val="0C257C"/>
              </a:solidFill>
            </a:endParaRPr>
          </a:p>
        </p:txBody>
      </p:sp>
      <p:sp>
        <p:nvSpPr>
          <p:cNvPr id="9" name="Google Shape;589;p68"/>
          <p:cNvSpPr txBox="1">
            <a:spLocks noGrp="1"/>
          </p:cNvSpPr>
          <p:nvPr>
            <p:ph type="sldNum" idx="12"/>
          </p:nvPr>
        </p:nvSpPr>
        <p:spPr>
          <a:xfrm>
            <a:off x="11052896" y="6371431"/>
            <a:ext cx="54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b="1">
                <a:solidFill>
                  <a:srgbClr val="0C257C"/>
                </a:solidFill>
              </a:rPr>
              <a:t>4</a:t>
            </a:fld>
            <a:endParaRPr b="1" dirty="0">
              <a:solidFill>
                <a:srgbClr val="0C257C"/>
              </a:solidFill>
            </a:endParaRPr>
          </a:p>
        </p:txBody>
      </p:sp>
      <p:sp>
        <p:nvSpPr>
          <p:cNvPr id="11" name="Google Shape;590;p68"/>
          <p:cNvSpPr txBox="1">
            <a:spLocks/>
          </p:cNvSpPr>
          <p:nvPr/>
        </p:nvSpPr>
        <p:spPr>
          <a:xfrm>
            <a:off x="590324" y="1737515"/>
            <a:ext cx="10800000" cy="4036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Clr>
                <a:schemeClr val="dk1"/>
              </a:buClr>
              <a:buSzPts val="1400"/>
              <a:buFont typeface="Arial" panose="020B0604020202020204" pitchFamily="34" charset="0"/>
              <a:buNone/>
            </a:pPr>
            <a:r>
              <a:rPr lang="fr-FR" sz="1400" dirty="0" smtClean="0">
                <a:solidFill>
                  <a:srgbClr val="1C1C1C"/>
                </a:solidFill>
              </a:rPr>
              <a:t>Niveau 1 [Calibri </a:t>
            </a:r>
            <a:r>
              <a:rPr lang="fr-FR" sz="1400" dirty="0" err="1" smtClean="0">
                <a:solidFill>
                  <a:srgbClr val="1C1C1C"/>
                </a:solidFill>
              </a:rPr>
              <a:t>regular</a:t>
            </a:r>
            <a:r>
              <a:rPr lang="fr-FR" sz="1400" dirty="0" smtClean="0">
                <a:solidFill>
                  <a:srgbClr val="1C1C1C"/>
                </a:solidFill>
              </a:rPr>
              <a:t> 14 pt] texte courant </a:t>
            </a:r>
          </a:p>
          <a:p>
            <a:pPr marL="342900" lvl="1" indent="-342900">
              <a:lnSpc>
                <a:spcPct val="130000"/>
              </a:lnSpc>
              <a:spcBef>
                <a:spcPts val="2400"/>
              </a:spcBef>
              <a:buClr>
                <a:srgbClr val="EA3C17"/>
              </a:buClr>
              <a:buSzPts val="1400"/>
              <a:buFont typeface="+mj-lt"/>
              <a:buAutoNum type="arabicPeriod"/>
            </a:pPr>
            <a:r>
              <a:rPr lang="fr-FR" sz="1400" b="1" dirty="0" smtClean="0">
                <a:solidFill>
                  <a:srgbClr val="1C1C1C"/>
                </a:solidFill>
              </a:rPr>
              <a:t>Niveau 2 [Calibri </a:t>
            </a:r>
            <a:r>
              <a:rPr lang="fr-FR" sz="1400" b="1" dirty="0" err="1" smtClean="0">
                <a:solidFill>
                  <a:srgbClr val="1C1C1C"/>
                </a:solidFill>
              </a:rPr>
              <a:t>bold</a:t>
            </a:r>
            <a:r>
              <a:rPr lang="fr-FR" sz="1400" b="1" dirty="0" smtClean="0">
                <a:solidFill>
                  <a:srgbClr val="1C1C1C"/>
                </a:solidFill>
              </a:rPr>
              <a:t> 14 pt] Titre de paragraphe avec puce automatique numérotée </a:t>
            </a:r>
          </a:p>
          <a:p>
            <a:pPr marL="501750" lvl="2" indent="-285750">
              <a:lnSpc>
                <a:spcPct val="130000"/>
              </a:lnSpc>
              <a:spcBef>
                <a:spcPts val="300"/>
              </a:spcBef>
              <a:buClr>
                <a:srgbClr val="1C1C1C"/>
              </a:buClr>
              <a:buSzPts val="1680"/>
            </a:pPr>
            <a:r>
              <a:rPr lang="fr-FR" sz="1400" dirty="0" smtClean="0">
                <a:solidFill>
                  <a:srgbClr val="1C1C1C"/>
                </a:solidFill>
              </a:rPr>
              <a:t>Niveau 3 [Calibri </a:t>
            </a:r>
            <a:r>
              <a:rPr lang="fr-FR" sz="1400" dirty="0" err="1" smtClean="0">
                <a:solidFill>
                  <a:srgbClr val="1C1C1C"/>
                </a:solidFill>
              </a:rPr>
              <a:t>regular</a:t>
            </a:r>
            <a:r>
              <a:rPr lang="fr-FR" sz="1400" dirty="0" smtClean="0">
                <a:solidFill>
                  <a:srgbClr val="1C1C1C"/>
                </a:solidFill>
              </a:rPr>
              <a:t> 14 pt] avec puce ronde</a:t>
            </a:r>
            <a:endParaRPr lang="fr-FR" sz="1400" dirty="0">
              <a:solidFill>
                <a:srgbClr val="1C1C1C"/>
              </a:solidFill>
            </a:endParaRPr>
          </a:p>
        </p:txBody>
      </p:sp>
      <p:sp>
        <p:nvSpPr>
          <p:cNvPr id="12" name="Google Shape;591;p68"/>
          <p:cNvSpPr txBox="1">
            <a:spLocks noGrp="1"/>
          </p:cNvSpPr>
          <p:nvPr>
            <p:ph type="title"/>
          </p:nvPr>
        </p:nvSpPr>
        <p:spPr>
          <a:xfrm>
            <a:off x="590324" y="464339"/>
            <a:ext cx="10800000" cy="1273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ts val="2200"/>
            </a:pPr>
            <a:r>
              <a:rPr lang="fr-FR" sz="2800" b="1" dirty="0">
                <a:solidFill>
                  <a:srgbClr val="0C257C"/>
                </a:solidFill>
                <a:latin typeface="+mn-lt"/>
              </a:rPr>
              <a:t>Titre de la slide </a:t>
            </a:r>
            <a:r>
              <a:rPr lang="fr-FR" sz="2800" b="1" dirty="0" smtClean="0">
                <a:solidFill>
                  <a:srgbClr val="0C257C"/>
                </a:solidFill>
                <a:latin typeface="+mn-lt"/>
              </a:rPr>
              <a:t>[Calibri </a:t>
            </a:r>
            <a:r>
              <a:rPr lang="fr-FR" sz="2800" b="1" dirty="0" err="1">
                <a:solidFill>
                  <a:srgbClr val="0C257C"/>
                </a:solidFill>
                <a:latin typeface="+mn-lt"/>
              </a:rPr>
              <a:t>bold</a:t>
            </a:r>
            <a:r>
              <a:rPr lang="fr-FR" sz="2800" b="1" dirty="0">
                <a:solidFill>
                  <a:srgbClr val="0C257C"/>
                </a:solidFill>
                <a:latin typeface="+mn-lt"/>
              </a:rPr>
              <a:t> 28 pt]</a:t>
            </a:r>
            <a:r>
              <a:rPr lang="fr-FR" sz="2800" b="1" dirty="0" smtClean="0">
                <a:solidFill>
                  <a:srgbClr val="0C257C"/>
                </a:solidFill>
                <a:latin typeface="+mn-lt"/>
              </a:rPr>
              <a:t/>
            </a:r>
            <a:br>
              <a:rPr lang="fr-FR" sz="2800" b="1" dirty="0" smtClean="0">
                <a:solidFill>
                  <a:srgbClr val="0C257C"/>
                </a:solidFill>
                <a:latin typeface="+mn-lt"/>
              </a:rPr>
            </a:br>
            <a:r>
              <a:rPr lang="fr-FR" sz="2000" b="1" dirty="0" smtClean="0">
                <a:solidFill>
                  <a:srgbClr val="0C257C"/>
                </a:solidFill>
                <a:latin typeface="+mn-lt"/>
              </a:rPr>
              <a:t>Sous titre de la slide [Calibri </a:t>
            </a:r>
            <a:r>
              <a:rPr lang="fr-FR" sz="2000" b="1" dirty="0" err="1" smtClean="0">
                <a:solidFill>
                  <a:srgbClr val="0C257C"/>
                </a:solidFill>
                <a:latin typeface="+mn-lt"/>
              </a:rPr>
              <a:t>bold</a:t>
            </a:r>
            <a:r>
              <a:rPr lang="fr-FR" sz="2000" b="1" dirty="0" smtClean="0">
                <a:solidFill>
                  <a:srgbClr val="0C257C"/>
                </a:solidFill>
                <a:latin typeface="+mn-lt"/>
              </a:rPr>
              <a:t> 18 </a:t>
            </a:r>
            <a:r>
              <a:rPr lang="fr-FR" sz="2000" b="1" dirty="0">
                <a:solidFill>
                  <a:srgbClr val="0C257C"/>
                </a:solidFill>
                <a:latin typeface="+mn-lt"/>
              </a:rPr>
              <a:t>pt]</a:t>
            </a:r>
            <a:endParaRPr sz="2000" b="1" dirty="0">
              <a:solidFill>
                <a:srgbClr val="0C257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8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56" y="6083431"/>
            <a:ext cx="1599817" cy="540000"/>
          </a:xfrm>
          <a:prstGeom prst="rect">
            <a:avLst/>
          </a:prstGeom>
        </p:spPr>
      </p:pic>
      <p:sp>
        <p:nvSpPr>
          <p:cNvPr id="8" name="Google Shape;588;p68"/>
          <p:cNvSpPr txBox="1">
            <a:spLocks noGrp="1"/>
          </p:cNvSpPr>
          <p:nvPr>
            <p:ph type="ftr" idx="11"/>
          </p:nvPr>
        </p:nvSpPr>
        <p:spPr>
          <a:xfrm>
            <a:off x="5284800" y="6371431"/>
            <a:ext cx="61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0C257C"/>
                </a:solidFill>
              </a:rPr>
              <a:t>Pied de page de la présentation | </a:t>
            </a:r>
            <a:r>
              <a:rPr lang="fr-FR" dirty="0" smtClean="0">
                <a:solidFill>
                  <a:srgbClr val="0C257C"/>
                </a:solidFill>
              </a:rPr>
              <a:t>Juin 2019 </a:t>
            </a:r>
            <a:r>
              <a:rPr lang="fr-FR" dirty="0">
                <a:solidFill>
                  <a:srgbClr val="0C257C"/>
                </a:solidFill>
              </a:rPr>
              <a:t>|</a:t>
            </a:r>
            <a:endParaRPr dirty="0">
              <a:solidFill>
                <a:srgbClr val="0C257C"/>
              </a:solidFill>
            </a:endParaRPr>
          </a:p>
        </p:txBody>
      </p:sp>
      <p:sp>
        <p:nvSpPr>
          <p:cNvPr id="9" name="Google Shape;589;p68"/>
          <p:cNvSpPr txBox="1">
            <a:spLocks noGrp="1"/>
          </p:cNvSpPr>
          <p:nvPr>
            <p:ph type="sldNum" idx="12"/>
          </p:nvPr>
        </p:nvSpPr>
        <p:spPr>
          <a:xfrm>
            <a:off x="11052896" y="6371431"/>
            <a:ext cx="54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b="1">
                <a:solidFill>
                  <a:srgbClr val="0C257C"/>
                </a:solidFill>
              </a:rPr>
              <a:t>5</a:t>
            </a:fld>
            <a:endParaRPr b="1" dirty="0">
              <a:solidFill>
                <a:srgbClr val="0C257C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6" y="707572"/>
            <a:ext cx="7268658" cy="495662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638" y="707571"/>
            <a:ext cx="3306258" cy="229688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638" y="3367315"/>
            <a:ext cx="3306258" cy="229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5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1413" y="2439648"/>
            <a:ext cx="10029173" cy="1978703"/>
          </a:xfrm>
        </p:spPr>
        <p:txBody>
          <a:bodyPr anchor="ctr" anchorCtr="0">
            <a:normAutofit/>
          </a:bodyPr>
          <a:lstStyle/>
          <a:p>
            <a:r>
              <a:rPr lang="fr-FR" sz="7200" b="1" dirty="0" smtClean="0">
                <a:solidFill>
                  <a:schemeClr val="bg1"/>
                </a:solidFill>
                <a:latin typeface="+mn-lt"/>
              </a:rPr>
              <a:t>Merci !</a:t>
            </a:r>
            <a:endParaRPr lang="fr-FR" sz="72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2991456" y="5717479"/>
            <a:ext cx="6209085" cy="588291"/>
            <a:chOff x="2504589" y="5624171"/>
            <a:chExt cx="7255231" cy="687410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4589" y="5680153"/>
              <a:ext cx="1775934" cy="589908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65401" y="5624171"/>
              <a:ext cx="687410" cy="687410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76188" y="5707068"/>
              <a:ext cx="1349361" cy="54303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47139" y="5749425"/>
              <a:ext cx="1612681" cy="469264"/>
            </a:xfrm>
            <a:prstGeom prst="rect">
              <a:avLst/>
            </a:prstGeom>
          </p:spPr>
        </p:pic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3376" y="596504"/>
            <a:ext cx="2125247" cy="72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0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107</Words>
  <Application>Microsoft Office PowerPoint</Application>
  <PresentationFormat>Grand écran</PresentationFormat>
  <Paragraphs>15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Thème Office</vt:lpstr>
      <vt:lpstr>Titre de la présentation [Calibri bold 36 pt]  Sous-titre de la présentation [Calibri regular 24 pt]</vt:lpstr>
      <vt:lpstr>Présentation PowerPoint</vt:lpstr>
      <vt:lpstr>Présentation PowerPoint</vt:lpstr>
      <vt:lpstr>Titre de la slide [Calibri bold 28 pt] Sous titre de la slide [Calibri bold 18 pt]</vt:lpstr>
      <vt:lpstr>Présentation PowerPoint</vt:lpstr>
      <vt:lpstr>Merci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win8</dc:creator>
  <cp:lastModifiedBy>win8</cp:lastModifiedBy>
  <cp:revision>13</cp:revision>
  <dcterms:created xsi:type="dcterms:W3CDTF">2019-05-28T13:33:30Z</dcterms:created>
  <dcterms:modified xsi:type="dcterms:W3CDTF">2019-06-05T08:48:03Z</dcterms:modified>
</cp:coreProperties>
</file>