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57" r:id="rId5"/>
    <p:sldId id="260" r:id="rId6"/>
    <p:sldId id="261" r:id="rId7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3C17"/>
    <a:srgbClr val="0C257C"/>
    <a:srgbClr val="1C1C1C"/>
    <a:srgbClr val="001B70"/>
    <a:srgbClr val="29327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 showGuides="1">
      <p:cViewPr varScale="1">
        <p:scale>
          <a:sx n="103" d="100"/>
          <a:sy n="103" d="100"/>
        </p:scale>
        <p:origin x="14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382F8-5CDB-438E-8D06-5B42320CE64F}" type="datetimeFigureOut">
              <a:rPr lang="fr-FR" smtClean="0"/>
              <a:t>05/06/2019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4A143-8388-4BED-874B-553F76EBB1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2992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382F8-5CDB-438E-8D06-5B42320CE64F}" type="datetimeFigureOut">
              <a:rPr lang="fr-FR" smtClean="0"/>
              <a:t>05/06/2019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4A143-8388-4BED-874B-553F76EBB1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8569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382F8-5CDB-438E-8D06-5B42320CE64F}" type="datetimeFigureOut">
              <a:rPr lang="fr-FR" smtClean="0"/>
              <a:t>05/06/2019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4A143-8388-4BED-874B-553F76EBB1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42534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382F8-5CDB-438E-8D06-5B42320CE64F}" type="datetimeFigureOut">
              <a:rPr lang="fr-FR" smtClean="0"/>
              <a:t>05/06/2019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4A143-8388-4BED-874B-553F76EBB1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3674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382F8-5CDB-438E-8D06-5B42320CE64F}" type="datetimeFigureOut">
              <a:rPr lang="fr-FR" smtClean="0"/>
              <a:t>05/06/2019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4A143-8388-4BED-874B-553F76EBB1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86058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382F8-5CDB-438E-8D06-5B42320CE64F}" type="datetimeFigureOut">
              <a:rPr lang="fr-FR" smtClean="0"/>
              <a:t>05/06/2019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4A143-8388-4BED-874B-553F76EBB1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17860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382F8-5CDB-438E-8D06-5B42320CE64F}" type="datetimeFigureOut">
              <a:rPr lang="fr-FR" smtClean="0"/>
              <a:t>05/06/2019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4A143-8388-4BED-874B-553F76EBB1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5202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382F8-5CDB-438E-8D06-5B42320CE64F}" type="datetimeFigureOut">
              <a:rPr lang="fr-FR" smtClean="0"/>
              <a:t>05/06/2019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4A143-8388-4BED-874B-553F76EBB1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821378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382F8-5CDB-438E-8D06-5B42320CE64F}" type="datetimeFigureOut">
              <a:rPr lang="fr-FR" smtClean="0"/>
              <a:t>05/06/2019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4A143-8388-4BED-874B-553F76EBB1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25754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382F8-5CDB-438E-8D06-5B42320CE64F}" type="datetimeFigureOut">
              <a:rPr lang="fr-FR" smtClean="0"/>
              <a:t>05/06/2019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4A143-8388-4BED-874B-553F76EBB1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89343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382F8-5CDB-438E-8D06-5B42320CE64F}" type="datetimeFigureOut">
              <a:rPr lang="fr-FR" smtClean="0"/>
              <a:t>05/06/2019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94A143-8388-4BED-874B-553F76EBB1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80974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382F8-5CDB-438E-8D06-5B42320CE64F}" type="datetimeFigureOut">
              <a:rPr lang="fr-FR" smtClean="0"/>
              <a:t>05/06/2019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94A143-8388-4BED-874B-553F76EBB1C8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7387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7" Type="http://schemas.openxmlformats.org/officeDocument/2006/relationships/image" Target="../media/image5.emf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emf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C257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81413" y="2323651"/>
            <a:ext cx="10029173" cy="2388198"/>
          </a:xfrm>
        </p:spPr>
        <p:txBody>
          <a:bodyPr anchor="ctr" anchorCtr="0">
            <a:normAutofit/>
          </a:bodyPr>
          <a:lstStyle/>
          <a:p>
            <a:r>
              <a:rPr lang="fr-FR" sz="3600" b="1" dirty="0" smtClean="0">
                <a:solidFill>
                  <a:schemeClr val="bg1"/>
                </a:solidFill>
                <a:latin typeface="+mn-lt"/>
              </a:rPr>
              <a:t>Titre de la présentation [Calibri </a:t>
            </a:r>
            <a:r>
              <a:rPr lang="fr-FR" sz="3600" b="1" dirty="0" err="1" smtClean="0">
                <a:solidFill>
                  <a:schemeClr val="bg1"/>
                </a:solidFill>
                <a:latin typeface="+mn-lt"/>
              </a:rPr>
              <a:t>bold</a:t>
            </a:r>
            <a:r>
              <a:rPr lang="fr-FR" sz="3600" b="1" dirty="0" smtClean="0">
                <a:solidFill>
                  <a:schemeClr val="bg1"/>
                </a:solidFill>
                <a:latin typeface="+mn-lt"/>
              </a:rPr>
              <a:t> 36 pt]</a:t>
            </a:r>
            <a:r>
              <a:rPr lang="fr-FR" sz="3200" b="1" dirty="0" smtClean="0">
                <a:solidFill>
                  <a:schemeClr val="bg1"/>
                </a:solidFill>
                <a:latin typeface="+mn-lt"/>
              </a:rPr>
              <a:t/>
            </a:r>
            <a:br>
              <a:rPr lang="fr-FR" sz="3200" b="1" dirty="0" smtClean="0">
                <a:solidFill>
                  <a:schemeClr val="bg1"/>
                </a:solidFill>
                <a:latin typeface="+mn-lt"/>
              </a:rPr>
            </a:br>
            <a:r>
              <a:rPr lang="fr-FR" sz="2400" b="1" dirty="0">
                <a:solidFill>
                  <a:schemeClr val="bg1"/>
                </a:solidFill>
                <a:latin typeface="+mn-lt"/>
              </a:rPr>
              <a:t/>
            </a:r>
            <a:br>
              <a:rPr lang="fr-FR" sz="2400" b="1" dirty="0">
                <a:solidFill>
                  <a:schemeClr val="bg1"/>
                </a:solidFill>
                <a:latin typeface="+mn-lt"/>
              </a:rPr>
            </a:br>
            <a:r>
              <a:rPr lang="fr-FR" sz="2400" dirty="0" smtClean="0">
                <a:solidFill>
                  <a:schemeClr val="bg1"/>
                </a:solidFill>
                <a:latin typeface="+mn-lt"/>
              </a:rPr>
              <a:t>Sous-titre de la présentation [Calibri </a:t>
            </a:r>
            <a:r>
              <a:rPr lang="fr-FR" sz="2400" dirty="0" err="1" smtClean="0">
                <a:solidFill>
                  <a:schemeClr val="bg1"/>
                </a:solidFill>
                <a:latin typeface="+mn-lt"/>
              </a:rPr>
              <a:t>regular</a:t>
            </a:r>
            <a:r>
              <a:rPr lang="fr-FR" sz="2400" dirty="0" smtClean="0">
                <a:solidFill>
                  <a:schemeClr val="bg1"/>
                </a:solidFill>
                <a:latin typeface="+mn-lt"/>
              </a:rPr>
              <a:t> 24 pt]</a:t>
            </a:r>
            <a:endParaRPr lang="fr-FR" sz="2400" b="1" dirty="0">
              <a:solidFill>
                <a:schemeClr val="bg1"/>
              </a:solidFill>
              <a:latin typeface="+mn-lt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3376" y="596504"/>
            <a:ext cx="2125247" cy="721517"/>
          </a:xfrm>
          <a:prstGeom prst="rect">
            <a:avLst/>
          </a:prstGeom>
        </p:spPr>
      </p:pic>
      <p:grpSp>
        <p:nvGrpSpPr>
          <p:cNvPr id="9" name="Groupe 8"/>
          <p:cNvGrpSpPr/>
          <p:nvPr/>
        </p:nvGrpSpPr>
        <p:grpSpPr>
          <a:xfrm>
            <a:off x="2991456" y="5717479"/>
            <a:ext cx="6209085" cy="588291"/>
            <a:chOff x="2504589" y="5624171"/>
            <a:chExt cx="7255231" cy="687410"/>
          </a:xfrm>
        </p:grpSpPr>
        <p:pic>
          <p:nvPicPr>
            <p:cNvPr id="3" name="Image 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504589" y="5680153"/>
              <a:ext cx="1775934" cy="589908"/>
            </a:xfrm>
            <a:prstGeom prst="rect">
              <a:avLst/>
            </a:prstGeom>
          </p:spPr>
        </p:pic>
        <p:pic>
          <p:nvPicPr>
            <p:cNvPr id="6" name="Image 5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4965401" y="5624171"/>
              <a:ext cx="687410" cy="687410"/>
            </a:xfrm>
            <a:prstGeom prst="rect">
              <a:avLst/>
            </a:prstGeom>
          </p:spPr>
        </p:pic>
        <p:pic>
          <p:nvPicPr>
            <p:cNvPr id="7" name="Image 6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6176188" y="5707068"/>
              <a:ext cx="1349361" cy="543036"/>
            </a:xfrm>
            <a:prstGeom prst="rect">
              <a:avLst/>
            </a:prstGeom>
          </p:spPr>
        </p:pic>
        <p:pic>
          <p:nvPicPr>
            <p:cNvPr id="8" name="Image 7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147139" y="5749425"/>
              <a:ext cx="1612681" cy="4692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97249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33376" y="596504"/>
            <a:ext cx="2125247" cy="717354"/>
          </a:xfrm>
          <a:prstGeom prst="rect">
            <a:avLst/>
          </a:prstGeom>
        </p:spPr>
      </p:pic>
      <p:sp>
        <p:nvSpPr>
          <p:cNvPr id="7" name="Titre 1"/>
          <p:cNvSpPr txBox="1">
            <a:spLocks/>
          </p:cNvSpPr>
          <p:nvPr/>
        </p:nvSpPr>
        <p:spPr>
          <a:xfrm>
            <a:off x="1081413" y="2323651"/>
            <a:ext cx="10029173" cy="238819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600" b="1" smtClean="0">
                <a:solidFill>
                  <a:schemeClr val="bg1"/>
                </a:solidFill>
                <a:latin typeface="+mn-lt"/>
              </a:rPr>
              <a:t>Titre de la présentation [Calibri bold 36 pt]</a:t>
            </a:r>
            <a:r>
              <a:rPr lang="fr-FR" sz="3200" b="1" smtClean="0">
                <a:solidFill>
                  <a:schemeClr val="bg1"/>
                </a:solidFill>
                <a:latin typeface="+mn-lt"/>
              </a:rPr>
              <a:t/>
            </a:r>
            <a:br>
              <a:rPr lang="fr-FR" sz="3200" b="1" smtClean="0">
                <a:solidFill>
                  <a:schemeClr val="bg1"/>
                </a:solidFill>
                <a:latin typeface="+mn-lt"/>
              </a:rPr>
            </a:br>
            <a:r>
              <a:rPr lang="fr-FR" sz="2400" b="1" smtClean="0">
                <a:solidFill>
                  <a:schemeClr val="bg1"/>
                </a:solidFill>
                <a:latin typeface="+mn-lt"/>
              </a:rPr>
              <a:t/>
            </a:r>
            <a:br>
              <a:rPr lang="fr-FR" sz="2400" b="1" smtClean="0">
                <a:solidFill>
                  <a:schemeClr val="bg1"/>
                </a:solidFill>
                <a:latin typeface="+mn-lt"/>
              </a:rPr>
            </a:br>
            <a:r>
              <a:rPr lang="fr-FR" sz="2400" smtClean="0">
                <a:solidFill>
                  <a:schemeClr val="bg1"/>
                </a:solidFill>
                <a:latin typeface="+mn-lt"/>
              </a:rPr>
              <a:t>Sous-titre de la présentation [Calibri regular 24 pt]</a:t>
            </a:r>
            <a:endParaRPr lang="fr-FR" sz="2400" b="1" dirty="0">
              <a:solidFill>
                <a:schemeClr val="bg1"/>
              </a:solidFill>
              <a:latin typeface="+mn-lt"/>
            </a:endParaRPr>
          </a:p>
        </p:txBody>
      </p:sp>
      <p:grpSp>
        <p:nvGrpSpPr>
          <p:cNvPr id="6" name="Groupe 5"/>
          <p:cNvGrpSpPr/>
          <p:nvPr/>
        </p:nvGrpSpPr>
        <p:grpSpPr>
          <a:xfrm>
            <a:off x="2991456" y="5717479"/>
            <a:ext cx="6209085" cy="588291"/>
            <a:chOff x="2504589" y="5624171"/>
            <a:chExt cx="7255231" cy="687410"/>
          </a:xfrm>
        </p:grpSpPr>
        <p:pic>
          <p:nvPicPr>
            <p:cNvPr id="8" name="Image 7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2504589" y="5680153"/>
              <a:ext cx="1775934" cy="589908"/>
            </a:xfrm>
            <a:prstGeom prst="rect">
              <a:avLst/>
            </a:prstGeom>
          </p:spPr>
        </p:pic>
        <p:pic>
          <p:nvPicPr>
            <p:cNvPr id="9" name="Image 8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4965401" y="5624171"/>
              <a:ext cx="687410" cy="687410"/>
            </a:xfrm>
            <a:prstGeom prst="rect">
              <a:avLst/>
            </a:prstGeom>
          </p:spPr>
        </p:pic>
        <p:pic>
          <p:nvPicPr>
            <p:cNvPr id="10" name="Image 9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6176188" y="5707068"/>
              <a:ext cx="1349361" cy="543036"/>
            </a:xfrm>
            <a:prstGeom prst="rect">
              <a:avLst/>
            </a:prstGeom>
          </p:spPr>
        </p:pic>
        <p:pic>
          <p:nvPicPr>
            <p:cNvPr id="11" name="Image 10"/>
            <p:cNvPicPr>
              <a:picLocks noChangeAspect="1"/>
            </p:cNvPicPr>
            <p:nvPr/>
          </p:nvPicPr>
          <p:blipFill>
            <a:blip r:embed="rId7"/>
            <a:stretch>
              <a:fillRect/>
            </a:stretch>
          </p:blipFill>
          <p:spPr>
            <a:xfrm>
              <a:off x="8147139" y="5749425"/>
              <a:ext cx="1612681" cy="46926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513419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C257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580;p67"/>
          <p:cNvSpPr txBox="1">
            <a:spLocks/>
          </p:cNvSpPr>
          <p:nvPr/>
        </p:nvSpPr>
        <p:spPr>
          <a:xfrm>
            <a:off x="439321" y="1678191"/>
            <a:ext cx="3600000" cy="3099551"/>
          </a:xfrm>
          <a:prstGeom prst="rect">
            <a:avLst/>
          </a:prstGeom>
          <a:noFill/>
          <a:ln>
            <a:noFill/>
          </a:ln>
        </p:spPr>
        <p:txBody>
          <a:bodyPr spcFirstLastPara="1" vert="horz" wrap="square" lIns="91425" tIns="45700" rIns="91425" bIns="45700" rtlCol="0" anchor="t" anchorCtr="0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00000"/>
              </a:lnSpc>
              <a:spcBef>
                <a:spcPts val="0"/>
              </a:spcBef>
              <a:buClr>
                <a:schemeClr val="lt1"/>
              </a:buClr>
              <a:buSzPts val="20000"/>
              <a:buFont typeface="Montserrat"/>
              <a:buNone/>
            </a:pPr>
            <a:r>
              <a:rPr lang="fr-FR" sz="22000" b="1" dirty="0" smtClean="0">
                <a:solidFill>
                  <a:schemeClr val="bg1"/>
                </a:solidFill>
                <a:latin typeface="+mn-lt"/>
              </a:rPr>
              <a:t>01</a:t>
            </a:r>
            <a:endParaRPr lang="fr-FR" sz="22000" b="1" dirty="0">
              <a:solidFill>
                <a:schemeClr val="bg1"/>
              </a:solidFill>
              <a:latin typeface="+mn-lt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3560781" y="2354540"/>
            <a:ext cx="7777779" cy="26800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FR" sz="3200" b="1" dirty="0" smtClean="0">
                <a:solidFill>
                  <a:schemeClr val="bg1"/>
                </a:solidFill>
                <a:latin typeface="+mn-lt"/>
              </a:rPr>
              <a:t>Titre du chapitre [Calibri </a:t>
            </a:r>
            <a:r>
              <a:rPr lang="fr-FR" sz="3200" b="1" dirty="0" err="1" smtClean="0">
                <a:solidFill>
                  <a:schemeClr val="bg1"/>
                </a:solidFill>
                <a:latin typeface="+mn-lt"/>
              </a:rPr>
              <a:t>bold</a:t>
            </a:r>
            <a:r>
              <a:rPr lang="fr-FR" sz="3200" b="1" dirty="0" smtClean="0">
                <a:solidFill>
                  <a:schemeClr val="bg1"/>
                </a:solidFill>
                <a:latin typeface="+mn-lt"/>
              </a:rPr>
              <a:t> 32 pt]</a:t>
            </a:r>
          </a:p>
          <a:p>
            <a:endParaRPr lang="fr-FR" sz="2000" dirty="0" smtClean="0">
              <a:solidFill>
                <a:schemeClr val="bg1"/>
              </a:solidFill>
              <a:latin typeface="+mn-lt"/>
            </a:endParaRPr>
          </a:p>
          <a:p>
            <a:r>
              <a:rPr lang="fr-FR" sz="2000" dirty="0" smtClean="0">
                <a:solidFill>
                  <a:schemeClr val="bg1"/>
                </a:solidFill>
                <a:latin typeface="+mn-lt"/>
              </a:rPr>
              <a:t>Sous-titre du chapitre[Calibri </a:t>
            </a:r>
            <a:r>
              <a:rPr lang="fr-FR" sz="2000" dirty="0" err="1" smtClean="0">
                <a:solidFill>
                  <a:schemeClr val="bg1"/>
                </a:solidFill>
                <a:latin typeface="+mn-lt"/>
              </a:rPr>
              <a:t>regular</a:t>
            </a:r>
            <a:r>
              <a:rPr lang="fr-FR" sz="2000" dirty="0" smtClean="0">
                <a:solidFill>
                  <a:schemeClr val="bg1"/>
                </a:solidFill>
                <a:latin typeface="+mn-lt"/>
              </a:rPr>
              <a:t> 20 pt]</a:t>
            </a:r>
          </a:p>
          <a:p>
            <a:endParaRPr lang="fr-FR" sz="3200" b="1" dirty="0">
              <a:solidFill>
                <a:schemeClr val="bg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442901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256" y="6083431"/>
            <a:ext cx="1599817" cy="540000"/>
          </a:xfrm>
          <a:prstGeom prst="rect">
            <a:avLst/>
          </a:prstGeom>
        </p:spPr>
      </p:pic>
      <p:sp>
        <p:nvSpPr>
          <p:cNvPr id="8" name="Google Shape;588;p68"/>
          <p:cNvSpPr txBox="1">
            <a:spLocks noGrp="1"/>
          </p:cNvSpPr>
          <p:nvPr>
            <p:ph type="ftr" idx="11"/>
          </p:nvPr>
        </p:nvSpPr>
        <p:spPr>
          <a:xfrm>
            <a:off x="5284800" y="6371431"/>
            <a:ext cx="61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>
                <a:solidFill>
                  <a:srgbClr val="0C257C"/>
                </a:solidFill>
              </a:rPr>
              <a:t>Pied de page de la présentation | </a:t>
            </a:r>
            <a:r>
              <a:rPr lang="fr-FR" dirty="0" smtClean="0">
                <a:solidFill>
                  <a:srgbClr val="0C257C"/>
                </a:solidFill>
              </a:rPr>
              <a:t>Juin 2019 </a:t>
            </a:r>
            <a:r>
              <a:rPr lang="fr-FR" dirty="0">
                <a:solidFill>
                  <a:srgbClr val="0C257C"/>
                </a:solidFill>
              </a:rPr>
              <a:t>|</a:t>
            </a:r>
            <a:endParaRPr dirty="0">
              <a:solidFill>
                <a:srgbClr val="0C257C"/>
              </a:solidFill>
            </a:endParaRPr>
          </a:p>
        </p:txBody>
      </p:sp>
      <p:sp>
        <p:nvSpPr>
          <p:cNvPr id="9" name="Google Shape;589;p68"/>
          <p:cNvSpPr txBox="1">
            <a:spLocks noGrp="1"/>
          </p:cNvSpPr>
          <p:nvPr>
            <p:ph type="sldNum" idx="12"/>
          </p:nvPr>
        </p:nvSpPr>
        <p:spPr>
          <a:xfrm>
            <a:off x="11052896" y="6371431"/>
            <a:ext cx="54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b="1">
                <a:solidFill>
                  <a:srgbClr val="0C257C"/>
                </a:solidFill>
              </a:rPr>
              <a:t>4</a:t>
            </a:fld>
            <a:endParaRPr b="1" dirty="0">
              <a:solidFill>
                <a:srgbClr val="0C257C"/>
              </a:solidFill>
            </a:endParaRPr>
          </a:p>
        </p:txBody>
      </p:sp>
      <p:sp>
        <p:nvSpPr>
          <p:cNvPr id="11" name="Google Shape;590;p68"/>
          <p:cNvSpPr txBox="1">
            <a:spLocks/>
          </p:cNvSpPr>
          <p:nvPr/>
        </p:nvSpPr>
        <p:spPr>
          <a:xfrm>
            <a:off x="590324" y="1737515"/>
            <a:ext cx="10800000" cy="40362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8000" tIns="45700" rIns="91425" bIns="45700" anchor="t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30000"/>
              </a:lnSpc>
              <a:spcBef>
                <a:spcPts val="0"/>
              </a:spcBef>
              <a:buClr>
                <a:schemeClr val="dk1"/>
              </a:buClr>
              <a:buSzPts val="1400"/>
              <a:buFont typeface="Arial" panose="020B0604020202020204" pitchFamily="34" charset="0"/>
              <a:buNone/>
            </a:pPr>
            <a:r>
              <a:rPr lang="fr-FR" sz="1400" dirty="0" smtClean="0">
                <a:solidFill>
                  <a:srgbClr val="1C1C1C"/>
                </a:solidFill>
              </a:rPr>
              <a:t>Niveau 1 [Calibri </a:t>
            </a:r>
            <a:r>
              <a:rPr lang="fr-FR" sz="1400" dirty="0" err="1" smtClean="0">
                <a:solidFill>
                  <a:srgbClr val="1C1C1C"/>
                </a:solidFill>
              </a:rPr>
              <a:t>regular</a:t>
            </a:r>
            <a:r>
              <a:rPr lang="fr-FR" sz="1400" dirty="0" smtClean="0">
                <a:solidFill>
                  <a:srgbClr val="1C1C1C"/>
                </a:solidFill>
              </a:rPr>
              <a:t> 14 pt] texte courant </a:t>
            </a:r>
          </a:p>
          <a:p>
            <a:pPr marL="342900" lvl="1" indent="-342900">
              <a:lnSpc>
                <a:spcPct val="130000"/>
              </a:lnSpc>
              <a:spcBef>
                <a:spcPts val="2400"/>
              </a:spcBef>
              <a:buClr>
                <a:srgbClr val="EA3C17"/>
              </a:buClr>
              <a:buSzPts val="1400"/>
              <a:buFont typeface="+mj-lt"/>
              <a:buAutoNum type="arabicPeriod"/>
            </a:pPr>
            <a:r>
              <a:rPr lang="fr-FR" sz="1400" b="1" dirty="0" smtClean="0">
                <a:solidFill>
                  <a:srgbClr val="1C1C1C"/>
                </a:solidFill>
              </a:rPr>
              <a:t>Niveau 2 [Calibri </a:t>
            </a:r>
            <a:r>
              <a:rPr lang="fr-FR" sz="1400" b="1" dirty="0" err="1" smtClean="0">
                <a:solidFill>
                  <a:srgbClr val="1C1C1C"/>
                </a:solidFill>
              </a:rPr>
              <a:t>bold</a:t>
            </a:r>
            <a:r>
              <a:rPr lang="fr-FR" sz="1400" b="1" dirty="0" smtClean="0">
                <a:solidFill>
                  <a:srgbClr val="1C1C1C"/>
                </a:solidFill>
              </a:rPr>
              <a:t> 14 pt] Titre de paragraphe avec puce automatique numérotée </a:t>
            </a:r>
          </a:p>
          <a:p>
            <a:pPr marL="501750" lvl="2" indent="-285750">
              <a:lnSpc>
                <a:spcPct val="130000"/>
              </a:lnSpc>
              <a:spcBef>
                <a:spcPts val="300"/>
              </a:spcBef>
              <a:buClr>
                <a:srgbClr val="1C1C1C"/>
              </a:buClr>
              <a:buSzPts val="1680"/>
            </a:pPr>
            <a:r>
              <a:rPr lang="fr-FR" sz="1400" dirty="0" smtClean="0">
                <a:solidFill>
                  <a:srgbClr val="1C1C1C"/>
                </a:solidFill>
              </a:rPr>
              <a:t>Niveau 3 [Calibri </a:t>
            </a:r>
            <a:r>
              <a:rPr lang="fr-FR" sz="1400" dirty="0" err="1" smtClean="0">
                <a:solidFill>
                  <a:srgbClr val="1C1C1C"/>
                </a:solidFill>
              </a:rPr>
              <a:t>regular</a:t>
            </a:r>
            <a:r>
              <a:rPr lang="fr-FR" sz="1400" dirty="0" smtClean="0">
                <a:solidFill>
                  <a:srgbClr val="1C1C1C"/>
                </a:solidFill>
              </a:rPr>
              <a:t> 14 pt] avec puce ronde</a:t>
            </a:r>
            <a:endParaRPr lang="fr-FR" sz="1400" dirty="0">
              <a:solidFill>
                <a:srgbClr val="1C1C1C"/>
              </a:solidFill>
            </a:endParaRPr>
          </a:p>
        </p:txBody>
      </p:sp>
      <p:sp>
        <p:nvSpPr>
          <p:cNvPr id="12" name="Google Shape;591;p68"/>
          <p:cNvSpPr txBox="1">
            <a:spLocks noGrp="1"/>
          </p:cNvSpPr>
          <p:nvPr>
            <p:ph type="title"/>
          </p:nvPr>
        </p:nvSpPr>
        <p:spPr>
          <a:xfrm>
            <a:off x="590324" y="464339"/>
            <a:ext cx="10800000" cy="127317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lnSpc>
                <a:spcPct val="115000"/>
              </a:lnSpc>
              <a:spcBef>
                <a:spcPts val="0"/>
              </a:spcBef>
              <a:buClr>
                <a:schemeClr val="accent1"/>
              </a:buClr>
              <a:buSzPts val="2200"/>
            </a:pPr>
            <a:r>
              <a:rPr lang="fr-FR" sz="2800" b="1" dirty="0">
                <a:solidFill>
                  <a:srgbClr val="0C257C"/>
                </a:solidFill>
                <a:latin typeface="+mn-lt"/>
              </a:rPr>
              <a:t>Titre de la slide </a:t>
            </a:r>
            <a:r>
              <a:rPr lang="fr-FR" sz="2800" b="1" dirty="0" smtClean="0">
                <a:solidFill>
                  <a:srgbClr val="0C257C"/>
                </a:solidFill>
                <a:latin typeface="+mn-lt"/>
              </a:rPr>
              <a:t>[Calibri </a:t>
            </a:r>
            <a:r>
              <a:rPr lang="fr-FR" sz="2800" b="1" dirty="0" err="1">
                <a:solidFill>
                  <a:srgbClr val="0C257C"/>
                </a:solidFill>
                <a:latin typeface="+mn-lt"/>
              </a:rPr>
              <a:t>bold</a:t>
            </a:r>
            <a:r>
              <a:rPr lang="fr-FR" sz="2800" b="1" dirty="0">
                <a:solidFill>
                  <a:srgbClr val="0C257C"/>
                </a:solidFill>
                <a:latin typeface="+mn-lt"/>
              </a:rPr>
              <a:t> 28 pt]</a:t>
            </a:r>
            <a:r>
              <a:rPr lang="fr-FR" sz="2800" b="1" dirty="0" smtClean="0">
                <a:solidFill>
                  <a:srgbClr val="0C257C"/>
                </a:solidFill>
                <a:latin typeface="+mn-lt"/>
              </a:rPr>
              <a:t/>
            </a:r>
            <a:br>
              <a:rPr lang="fr-FR" sz="2800" b="1" dirty="0" smtClean="0">
                <a:solidFill>
                  <a:srgbClr val="0C257C"/>
                </a:solidFill>
                <a:latin typeface="+mn-lt"/>
              </a:rPr>
            </a:br>
            <a:r>
              <a:rPr lang="fr-FR" sz="2000" b="1" dirty="0" smtClean="0">
                <a:solidFill>
                  <a:srgbClr val="0C257C"/>
                </a:solidFill>
                <a:latin typeface="+mn-lt"/>
              </a:rPr>
              <a:t>Sous titre de la slide [Calibri </a:t>
            </a:r>
            <a:r>
              <a:rPr lang="fr-FR" sz="2000" b="1" dirty="0" err="1" smtClean="0">
                <a:solidFill>
                  <a:srgbClr val="0C257C"/>
                </a:solidFill>
                <a:latin typeface="+mn-lt"/>
              </a:rPr>
              <a:t>bold</a:t>
            </a:r>
            <a:r>
              <a:rPr lang="fr-FR" sz="2000" b="1" dirty="0" smtClean="0">
                <a:solidFill>
                  <a:srgbClr val="0C257C"/>
                </a:solidFill>
                <a:latin typeface="+mn-lt"/>
              </a:rPr>
              <a:t> 18 </a:t>
            </a:r>
            <a:r>
              <a:rPr lang="fr-FR" sz="2000" b="1" dirty="0">
                <a:solidFill>
                  <a:srgbClr val="0C257C"/>
                </a:solidFill>
                <a:latin typeface="+mn-lt"/>
              </a:rPr>
              <a:t>pt]</a:t>
            </a:r>
            <a:endParaRPr sz="2000" b="1" dirty="0">
              <a:solidFill>
                <a:srgbClr val="0C257C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02809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5256" y="6083431"/>
            <a:ext cx="1599817" cy="540000"/>
          </a:xfrm>
          <a:prstGeom prst="rect">
            <a:avLst/>
          </a:prstGeom>
        </p:spPr>
      </p:pic>
      <p:sp>
        <p:nvSpPr>
          <p:cNvPr id="8" name="Google Shape;588;p68"/>
          <p:cNvSpPr txBox="1">
            <a:spLocks noGrp="1"/>
          </p:cNvSpPr>
          <p:nvPr>
            <p:ph type="ftr" idx="11"/>
          </p:nvPr>
        </p:nvSpPr>
        <p:spPr>
          <a:xfrm>
            <a:off x="5284800" y="6371431"/>
            <a:ext cx="612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fr-FR" dirty="0">
                <a:solidFill>
                  <a:srgbClr val="0C257C"/>
                </a:solidFill>
              </a:rPr>
              <a:t>Pied de page de la présentation | </a:t>
            </a:r>
            <a:r>
              <a:rPr lang="fr-FR" dirty="0" smtClean="0">
                <a:solidFill>
                  <a:srgbClr val="0C257C"/>
                </a:solidFill>
              </a:rPr>
              <a:t>Juin 2019 </a:t>
            </a:r>
            <a:r>
              <a:rPr lang="fr-FR" dirty="0">
                <a:solidFill>
                  <a:srgbClr val="0C257C"/>
                </a:solidFill>
              </a:rPr>
              <a:t>|</a:t>
            </a:r>
            <a:endParaRPr dirty="0">
              <a:solidFill>
                <a:srgbClr val="0C257C"/>
              </a:solidFill>
            </a:endParaRPr>
          </a:p>
        </p:txBody>
      </p:sp>
      <p:sp>
        <p:nvSpPr>
          <p:cNvPr id="9" name="Google Shape;589;p68"/>
          <p:cNvSpPr txBox="1">
            <a:spLocks noGrp="1"/>
          </p:cNvSpPr>
          <p:nvPr>
            <p:ph type="sldNum" idx="12"/>
          </p:nvPr>
        </p:nvSpPr>
        <p:spPr>
          <a:xfrm>
            <a:off x="11052896" y="6371431"/>
            <a:ext cx="540000" cy="25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r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fr-FR" b="1">
                <a:solidFill>
                  <a:srgbClr val="0C257C"/>
                </a:solidFill>
              </a:rPr>
              <a:t>5</a:t>
            </a:fld>
            <a:endParaRPr b="1" dirty="0">
              <a:solidFill>
                <a:srgbClr val="0C257C"/>
              </a:solidFill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256" y="707572"/>
            <a:ext cx="7268658" cy="4956628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6638" y="707571"/>
            <a:ext cx="3306258" cy="2296885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6638" y="3367315"/>
            <a:ext cx="3306258" cy="22968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2483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C257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081413" y="2439648"/>
            <a:ext cx="10029173" cy="1978703"/>
          </a:xfrm>
        </p:spPr>
        <p:txBody>
          <a:bodyPr anchor="ctr" anchorCtr="0">
            <a:normAutofit/>
          </a:bodyPr>
          <a:lstStyle/>
          <a:p>
            <a:r>
              <a:rPr lang="fr-FR" sz="7200" b="1" dirty="0" smtClean="0">
                <a:solidFill>
                  <a:schemeClr val="bg1"/>
                </a:solidFill>
                <a:latin typeface="+mn-lt"/>
              </a:rPr>
              <a:t>Merci !</a:t>
            </a:r>
            <a:endParaRPr lang="fr-FR" sz="7200" b="1" dirty="0">
              <a:solidFill>
                <a:schemeClr val="bg1"/>
              </a:solidFill>
              <a:latin typeface="+mn-lt"/>
            </a:endParaRPr>
          </a:p>
        </p:txBody>
      </p:sp>
      <p:grpSp>
        <p:nvGrpSpPr>
          <p:cNvPr id="11" name="Groupe 10"/>
          <p:cNvGrpSpPr/>
          <p:nvPr/>
        </p:nvGrpSpPr>
        <p:grpSpPr>
          <a:xfrm>
            <a:off x="2991456" y="5717479"/>
            <a:ext cx="6209085" cy="588291"/>
            <a:chOff x="2504589" y="5624171"/>
            <a:chExt cx="7255231" cy="687410"/>
          </a:xfrm>
        </p:grpSpPr>
        <p:pic>
          <p:nvPicPr>
            <p:cNvPr id="12" name="Image 11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504589" y="5680153"/>
              <a:ext cx="1775934" cy="589908"/>
            </a:xfrm>
            <a:prstGeom prst="rect">
              <a:avLst/>
            </a:prstGeom>
          </p:spPr>
        </p:pic>
        <p:pic>
          <p:nvPicPr>
            <p:cNvPr id="13" name="Image 1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965401" y="5624171"/>
              <a:ext cx="687410" cy="687410"/>
            </a:xfrm>
            <a:prstGeom prst="rect">
              <a:avLst/>
            </a:prstGeom>
          </p:spPr>
        </p:pic>
        <p:pic>
          <p:nvPicPr>
            <p:cNvPr id="14" name="Image 13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6176188" y="5707068"/>
              <a:ext cx="1349361" cy="543036"/>
            </a:xfrm>
            <a:prstGeom prst="rect">
              <a:avLst/>
            </a:prstGeom>
          </p:spPr>
        </p:pic>
        <p:pic>
          <p:nvPicPr>
            <p:cNvPr id="15" name="Image 14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147139" y="5749425"/>
              <a:ext cx="1612681" cy="469264"/>
            </a:xfrm>
            <a:prstGeom prst="rect">
              <a:avLst/>
            </a:prstGeom>
          </p:spPr>
        </p:pic>
      </p:grpSp>
      <p:pic>
        <p:nvPicPr>
          <p:cNvPr id="9" name="Image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033376" y="596504"/>
            <a:ext cx="2125247" cy="7215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807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</TotalTime>
  <Words>107</Words>
  <Application>Microsoft Office PowerPoint</Application>
  <PresentationFormat>Grand écran</PresentationFormat>
  <Paragraphs>15</Paragraphs>
  <Slides>6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Montserrat</vt:lpstr>
      <vt:lpstr>Thème Office</vt:lpstr>
      <vt:lpstr>Titre de la présentation [Calibri bold 36 pt]  Sous-titre de la présentation [Calibri regular 24 pt]</vt:lpstr>
      <vt:lpstr>Présentation PowerPoint</vt:lpstr>
      <vt:lpstr>Présentation PowerPoint</vt:lpstr>
      <vt:lpstr>Titre de la slide [Calibri bold 28 pt] Sous titre de la slide [Calibri bold 18 pt]</vt:lpstr>
      <vt:lpstr>Présentation PowerPoint</vt:lpstr>
      <vt:lpstr>Merci 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win8</dc:creator>
  <cp:lastModifiedBy>win8</cp:lastModifiedBy>
  <cp:revision>13</cp:revision>
  <dcterms:created xsi:type="dcterms:W3CDTF">2019-05-28T13:33:30Z</dcterms:created>
  <dcterms:modified xsi:type="dcterms:W3CDTF">2019-06-05T08:48:03Z</dcterms:modified>
</cp:coreProperties>
</file>