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6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06/05/2019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06/05/2019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06/05/2019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06/05/2019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06/05/2019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06/05/2019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06/05/2019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06/05/2019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06/05/2019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dpnc.unige.ch/~sfyrla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dpnc.unige.ch/~sfyrla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sz="6600" dirty="0" smtClean="0"/>
              <a:t>MP02 – Surfaces et interfaces</a:t>
            </a:r>
            <a:endParaRPr lang="fr-FR" sz="6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1" y="6441464"/>
            <a:ext cx="1219200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Action de frottements solides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0" y="6441465"/>
            <a:ext cx="10918210" cy="416536"/>
          </a:xfrm>
        </p:spPr>
        <p:txBody>
          <a:bodyPr>
            <a:normAutofit fontScale="925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Valeurs typiques de quelques coefficients de frottement statique </a:t>
            </a:r>
            <a:r>
              <a:rPr lang="fr-FR" smtClean="0">
                <a:solidFill>
                  <a:schemeClr val="bg1"/>
                </a:solidFill>
              </a:rPr>
              <a:t>et dynamique (</a:t>
            </a:r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://dpnc.unige.ch/~sfyrla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7673825"/>
                  </p:ext>
                </p:extLst>
              </p:nvPr>
            </p:nvGraphicFramePr>
            <p:xfrm>
              <a:off x="2487455" y="2052321"/>
              <a:ext cx="5312772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7673825"/>
                  </p:ext>
                </p:extLst>
              </p:nvPr>
            </p:nvGraphicFramePr>
            <p:xfrm>
              <a:off x="2487455" y="2052321"/>
              <a:ext cx="5312772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8197" r="-1216" b="-9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108197" r="-1216" b="-8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208197" r="-1216" b="-7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308197" r="-1216" b="-6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408197" r="-1216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508197" r="-1216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608197" r="-1216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708197" r="-1216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808197" r="-1216" b="-1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5350" t="-908197" r="-1216" b="-229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714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I. Action de frottements solides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0" y="6441465"/>
            <a:ext cx="10918210" cy="416536"/>
          </a:xfrm>
        </p:spPr>
        <p:txBody>
          <a:bodyPr>
            <a:normAutofit fontScale="925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Valeurs typiques de quelques coefficients de frottement statique </a:t>
            </a:r>
            <a:r>
              <a:rPr lang="fr-FR" smtClean="0">
                <a:solidFill>
                  <a:schemeClr val="bg1"/>
                </a:solidFill>
              </a:rPr>
              <a:t>et dynamique (</a:t>
            </a:r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://dpnc.unige.ch/~sfyrla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19714"/>
                  </p:ext>
                </p:extLst>
              </p:nvPr>
            </p:nvGraphicFramePr>
            <p:xfrm>
              <a:off x="2487455" y="2052321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0.7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419714"/>
                  </p:ext>
                </p:extLst>
              </p:nvPr>
            </p:nvGraphicFramePr>
            <p:xfrm>
              <a:off x="2487455" y="2052321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197" r="-99091" b="-9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197" r="-1553" b="-9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108197" r="-99091" b="-8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108197" r="-1553" b="-8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208197" r="-99091" b="-7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208197" r="-1553" b="-7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308197" r="-99091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308197" r="-1553" b="-6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408197" r="-99091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408197" r="-1553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508197" r="-99091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508197" r="-1553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608197" r="-99091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608197" r="-1553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708197" r="-9909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708197" r="-1553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08197" r="-99091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08197" r="-1553" b="-1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908197" r="-99091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908197" r="-1553" b="-229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525801380"/>
                  </p:ext>
                </p:extLst>
              </p:nvPr>
            </p:nvGraphicFramePr>
            <p:xfrm>
              <a:off x="2362269" y="2098493"/>
              <a:ext cx="75284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9474"/>
                    <a:gridCol w="2509474"/>
                    <a:gridCol w="250947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Liquide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Température</a:t>
                          </a:r>
                          <a:r>
                            <a:rPr lang="fr-FR" baseline="0" dirty="0" smtClean="0"/>
                            <a:t> (en °C)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Tension</a:t>
                          </a:r>
                          <a:r>
                            <a:rPr lang="fr-FR" baseline="0" dirty="0" smtClean="0"/>
                            <a:t> de surface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b="1" i="1" smtClean="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oMath>
                          </a14:m>
                          <a:r>
                            <a:rPr lang="fr-FR" dirty="0" smtClean="0"/>
                            <a:t> (en</a:t>
                          </a:r>
                          <a:r>
                            <a:rPr lang="fr-FR" baseline="0" dirty="0" smtClean="0"/>
                            <a:t> mN/m)</a:t>
                          </a:r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72,8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71,9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67,9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Ethanol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22,3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Acide acétique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27,6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Mercure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436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Espace réservé du contenu 6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525801380"/>
                  </p:ext>
                </p:extLst>
              </p:nvPr>
            </p:nvGraphicFramePr>
            <p:xfrm>
              <a:off x="2362269" y="2098493"/>
              <a:ext cx="75284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09474"/>
                    <a:gridCol w="2509474"/>
                    <a:gridCol w="2509474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Liquide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smtClean="0"/>
                            <a:t>Température</a:t>
                          </a:r>
                          <a:r>
                            <a:rPr lang="fr-FR" baseline="0" dirty="0" smtClean="0"/>
                            <a:t> (en °C)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4762" r="-971" b="-358095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183333" r="-100971" b="-5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183333" r="-971" b="-5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283333" r="-100971" b="-4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283333" r="-971" b="-4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Eau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377049" r="-100971" b="-3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377049" r="-971" b="-319672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Ethanol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485000" r="-100971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485000" r="-971" b="-2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Acide acétique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585000" r="-100971" b="-1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585000" r="-971" b="-1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dirty="0" smtClean="0"/>
                            <a:t>Mercure</a:t>
                          </a:r>
                          <a:endParaRPr lang="fr-FR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100243" t="-685000" r="-10097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243" t="-685000" r="-971" b="-2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4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/>
                </a:solidFill>
              </a:rPr>
              <a:t>II. Grandeur caractérisant l’interface liquide/air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8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1027391" cy="4165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Valeurs typiques de la tension superficielle entre différents liquides et l’air (</a:t>
            </a:r>
            <a:r>
              <a:rPr lang="fr-FR" dirty="0">
                <a:hlinkClick r:id="rId3"/>
              </a:rPr>
              <a:t>https://fr.wikipedia.org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83505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563</TotalTime>
  <Words>217</Words>
  <Application>Microsoft Office PowerPoint</Application>
  <PresentationFormat>Grand écran</PresentationFormat>
  <Paragraphs>85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MP02 – Surfaces et interfaces</vt:lpstr>
      <vt:lpstr>I. Action de frottements solides</vt:lpstr>
      <vt:lpstr>I. Action de frottements solides</vt:lpstr>
      <vt:lpstr>II. Grandeur caractérisant l’interface liquide/air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11</cp:revision>
  <dcterms:created xsi:type="dcterms:W3CDTF">2019-02-02T09:11:16Z</dcterms:created>
  <dcterms:modified xsi:type="dcterms:W3CDTF">2019-05-06T14:07:27Z</dcterms:modified>
</cp:coreProperties>
</file>