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5"/>
  </p:notesMasterIdLst>
  <p:sldIdLst>
    <p:sldId id="256" r:id="rId3"/>
    <p:sldId id="258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08/04/2019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08/04/2019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08/04/2019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08/04/2019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08/04/2019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08/04/2019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08/04/2019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08/04/2019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08/04/2019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08/04/2019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08/04/2019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08/04/2019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08/04/2019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08/04/2019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08/04/2019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08/04/2019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08/04/2019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08/04/2019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08/04/2019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08/04/2019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08/04/2019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08/04/2019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08/04/2019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08/04/2019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08/04/2019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MP11 – Emission et absorption de la lumière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-1" y="6441465"/>
            <a:ext cx="12192001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I. </a:t>
            </a:r>
            <a:r>
              <a:rPr lang="fr-FR" b="1" dirty="0" smtClean="0">
                <a:solidFill>
                  <a:schemeClr val="accent2"/>
                </a:solidFill>
              </a:rPr>
              <a:t>Couleur des objets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-1" y="6441465"/>
            <a:ext cx="10795379" cy="416536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Cercle des couleurs complémentaires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2</a:t>
            </a:fld>
            <a:endParaRPr lang="fr-FR"/>
          </a:p>
        </p:txBody>
      </p:sp>
      <p:pic>
        <p:nvPicPr>
          <p:cNvPr id="8" name="Picture 6" descr="RÃ©sultat de recherche d'images pour &quot;cercle chromatique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9207" y="1737360"/>
            <a:ext cx="4654546" cy="4654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64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511</TotalTime>
  <Words>28</Words>
  <Application>Microsoft Office PowerPoint</Application>
  <PresentationFormat>Grand écran</PresentationFormat>
  <Paragraphs>7</Paragraphs>
  <Slides>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Rétrospective</vt:lpstr>
      <vt:lpstr>Conception personnalisée</vt:lpstr>
      <vt:lpstr>MP11 – Emission et absorption de la lumière</vt:lpstr>
      <vt:lpstr>I. Couleur des objets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8</cp:revision>
  <dcterms:created xsi:type="dcterms:W3CDTF">2019-02-02T09:11:16Z</dcterms:created>
  <dcterms:modified xsi:type="dcterms:W3CDTF">2019-04-08T21:03:43Z</dcterms:modified>
</cp:coreProperties>
</file>