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08/05/2019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08/05/2019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08/05/2019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08/05/2019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08/05/2019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08/05/2019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08/05/2019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08/05/2019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08/05/2019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MP35 - Moteurs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0" y="6441464"/>
            <a:ext cx="12091916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400" b="1" dirty="0" smtClean="0">
                <a:solidFill>
                  <a:schemeClr val="accent2"/>
                </a:solidFill>
              </a:rPr>
              <a:t>I. Un moteur thermique : le moteur de Stirling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Cycle du moteur de Stirling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738" t="1091" r="1832" b="2606"/>
          <a:stretch/>
        </p:blipFill>
        <p:spPr>
          <a:xfrm>
            <a:off x="95536" y="2220129"/>
            <a:ext cx="4544705" cy="3330054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354" t="319" r="1164" b="2024"/>
          <a:stretch/>
        </p:blipFill>
        <p:spPr>
          <a:xfrm>
            <a:off x="4872253" y="2433545"/>
            <a:ext cx="7212076" cy="290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488</TotalTime>
  <Words>29</Words>
  <Application>Microsoft Office PowerPoint</Application>
  <PresentationFormat>Grand écran</PresentationFormat>
  <Paragraphs>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Rétrospective</vt:lpstr>
      <vt:lpstr>Conception personnalisée</vt:lpstr>
      <vt:lpstr>MP35 - Moteurs</vt:lpstr>
      <vt:lpstr>I. Un moteur thermique : le moteur de Stirling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8</cp:revision>
  <dcterms:created xsi:type="dcterms:W3CDTF">2019-02-02T09:11:16Z</dcterms:created>
  <dcterms:modified xsi:type="dcterms:W3CDTF">2019-05-08T19:58:29Z</dcterms:modified>
</cp:coreProperties>
</file>