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5"/>
  </p:notesMasterIdLst>
  <p:sldIdLst>
    <p:sldId id="256" r:id="rId3"/>
    <p:sldId id="258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B1061-33F0-4FA6-8752-45EF671638C7}" type="datetimeFigureOut">
              <a:rPr lang="fr-FR" smtClean="0"/>
              <a:t>12/04/2019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6ABA6-218F-4B19-B8E0-07845D048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02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ABA6-218F-4B19-B8E0-07845D048E8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19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F54D-0F2F-4A86-AE34-FE926D65982D}" type="datetime1">
              <a:rPr lang="fr-FR" smtClean="0"/>
              <a:t>12/04/2019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4170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A28EC-AC55-4E7E-AA5F-BE6AADC01B8E}" type="datetime1">
              <a:rPr lang="fr-FR" smtClean="0"/>
              <a:t>12/04/2019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7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07BC4-5C28-4FC9-A0D4-6971C978499A}" type="datetime1">
              <a:rPr lang="fr-FR" smtClean="0"/>
              <a:t>12/04/2019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54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52BB-C918-4685-9ACA-DAA3E6E5BBE3}" type="datetime1">
              <a:rPr lang="fr-FR" smtClean="0"/>
              <a:t>12/04/2019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0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FB41-14DB-4F2A-AC3F-673E9481F33E}" type="datetime1">
              <a:rPr lang="fr-FR" smtClean="0"/>
              <a:t>12/04/2019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26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C2556-2613-4110-A241-3FECE1526F03}" type="datetime1">
              <a:rPr lang="fr-FR" smtClean="0"/>
              <a:t>12/04/2019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30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E4B-32B0-45B9-B57A-F011DAAB0A72}" type="datetime1">
              <a:rPr lang="fr-FR" smtClean="0"/>
              <a:t>12/04/2019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40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C42-32A5-49C0-A71B-D1235F1FA3D1}" type="datetime1">
              <a:rPr lang="fr-FR" smtClean="0"/>
              <a:t>12/04/2019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71B2B-6093-4A01-A005-831C7F0A9790}" type="datetime1">
              <a:rPr lang="fr-FR" smtClean="0"/>
              <a:t>12/04/2019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45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89D5B-CB14-460B-AE36-E938895BF635}" type="datetime1">
              <a:rPr lang="fr-FR" smtClean="0"/>
              <a:t>12/04/2019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153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F166-3775-4AC7-BCFD-9A7C8FCBFFA4}" type="datetime1">
              <a:rPr lang="fr-FR" smtClean="0"/>
              <a:t>12/04/2019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31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E692-6FF2-4458-9E3D-C3423ED09DEB}" type="datetime1">
              <a:rPr lang="fr-FR" smtClean="0"/>
              <a:t>12/04/2019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8983-C0D2-415A-AF58-D016C8EEE52D}" type="datetime1">
              <a:rPr lang="fr-FR" smtClean="0"/>
              <a:t>12/04/2019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7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1A49-34DF-4CF3-B952-93B4D03B25D1}" type="datetime1">
              <a:rPr lang="fr-FR" smtClean="0"/>
              <a:t>12/04/2019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1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E66F6-98A1-4E58-A25C-6B708E27BD14}" type="datetime1">
              <a:rPr lang="fr-FR" smtClean="0"/>
              <a:t>12/04/2019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92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64FE-9EFB-43CF-9ABE-31BFB47AE47C}" type="datetime1">
              <a:rPr lang="fr-FR" smtClean="0"/>
              <a:t>12/04/2019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76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97C2-D050-4889-A757-41BD42C0A751}" type="datetime1">
              <a:rPr lang="fr-FR" smtClean="0"/>
              <a:t>12/04/2019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55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5667-2C23-4DDC-BE68-5CEA88192AD8}" type="datetime1">
              <a:rPr lang="fr-FR" smtClean="0"/>
              <a:t>12/04/2019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75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4BBB-64D8-43D2-B84D-DE5C7940AD5E}" type="datetime1">
              <a:rPr lang="fr-FR" smtClean="0"/>
              <a:t>12/04/2019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91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81073-2A49-4BBB-B975-5D14169AF628}" type="datetime1">
              <a:rPr lang="fr-FR" smtClean="0"/>
              <a:t>12/04/2019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312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949B9DA-71D5-43E8-8D79-9EF1E46DC512}" type="datetime1">
              <a:rPr lang="fr-FR" smtClean="0"/>
              <a:t>12/04/2019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561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4B316-FC42-45E2-9B20-38F32EBB3D0F}" type="datetime1">
              <a:rPr lang="fr-FR" smtClean="0"/>
              <a:t>12/04/2019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71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3F3321-C59B-4222-8E48-51AF36706380}" type="datetime1">
              <a:rPr lang="fr-FR" smtClean="0"/>
              <a:t>12/04/2019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FFFFF"/>
                </a:solidFill>
              </a:defRPr>
            </a:lvl1pPr>
          </a:lstStyle>
          <a:p>
            <a:fld id="{B0C39D1F-8E82-455D-8DC3-AF5B6BFD92D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4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009D5-A797-4558-974F-46E8F41648E6}" type="datetime1">
              <a:rPr lang="fr-FR" smtClean="0"/>
              <a:t>12/04/2019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78EAB-E604-4579-AE35-2CA056A42F6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0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dpnc.unige.ch/~sfyrla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MP01 – Dynamique du point et du solide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Agrégation externe de Physique-chimie, option Physique</a:t>
            </a:r>
          </a:p>
        </p:txBody>
      </p:sp>
      <p:sp>
        <p:nvSpPr>
          <p:cNvPr id="4" name="Espace réservé du contenu 4"/>
          <p:cNvSpPr txBox="1">
            <a:spLocks/>
          </p:cNvSpPr>
          <p:nvPr/>
        </p:nvSpPr>
        <p:spPr>
          <a:xfrm>
            <a:off x="1" y="6441464"/>
            <a:ext cx="12192000" cy="41653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dirty="0" smtClean="0">
                <a:solidFill>
                  <a:schemeClr val="bg1"/>
                </a:solidFill>
              </a:rPr>
              <a:t>Jules FILLETTE</a:t>
            </a:r>
            <a:endParaRPr lang="fr-FR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5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accent2"/>
                </a:solidFill>
              </a:rPr>
              <a:t>II. Action de frottements solides</a:t>
            </a:r>
            <a:endParaRPr lang="fr-FR" sz="3200" b="1" dirty="0">
              <a:solidFill>
                <a:srgbClr val="00B050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-1" y="6441465"/>
            <a:ext cx="10795379" cy="416536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Valeurs typiques de quelques coefficients de frottement dynamique (</a:t>
            </a:r>
            <a:r>
              <a:rPr lang="fr-FR" dirty="0">
                <a:hlinkClick r:id="rId2"/>
              </a:rPr>
              <a:t>http://dpnc.unige.ch/~sfyrla</a:t>
            </a:r>
            <a:r>
              <a:rPr lang="fr-FR" dirty="0" smtClean="0">
                <a:solidFill>
                  <a:schemeClr val="bg1"/>
                </a:solidFill>
              </a:rPr>
              <a:t>)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39D1F-8E82-455D-8DC3-AF5B6BFD92DD}" type="slidenum">
              <a:rPr lang="fr-FR" smtClean="0"/>
              <a:t>2</a:t>
            </a:fld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Tableau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00298607"/>
                  </p:ext>
                </p:extLst>
              </p:nvPr>
            </p:nvGraphicFramePr>
            <p:xfrm>
              <a:off x="2487455" y="2065969"/>
              <a:ext cx="7278049" cy="37084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306551"/>
                    <a:gridCol w="2006221"/>
                    <a:gridCol w="1965277"/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Matériaux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𝒇</m:t>
                                    </m:r>
                                  </m:e>
                                  <m:sub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𝒔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𝒇</m:t>
                                    </m:r>
                                  </m:e>
                                  <m:sub>
                                    <m:r>
                                      <a:rPr lang="fr-FR" b="1" i="1" smtClean="0">
                                        <a:latin typeface="Cambria Math" panose="02040503050406030204" pitchFamily="18" charset="0"/>
                                      </a:rPr>
                                      <m:t>𝒅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Acier sur glace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0.1</m:t>
                                </m:r>
                              </m:oMath>
                            </m:oMathPara>
                          </a14:m>
                          <a:endParaRPr lang="fr-FR" b="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0.05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Acier sur acier, sec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0.6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0.4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Acier sur acier, lubrifié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0.1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0.05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Bois sur</a:t>
                          </a:r>
                          <a:r>
                            <a:rPr lang="fr-FR" baseline="0" dirty="0" smtClean="0"/>
                            <a:t> bois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0.5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0.3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Téflon</a:t>
                          </a:r>
                          <a:r>
                            <a:rPr lang="fr-FR" baseline="0" dirty="0" smtClean="0"/>
                            <a:t> sur acier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0.04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0.04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Chaussures sur glace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0.1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0.05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Chaussure</a:t>
                          </a:r>
                          <a:r>
                            <a:rPr lang="fr-FR" baseline="0" dirty="0" smtClean="0"/>
                            <a:t>s sur roche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1.0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0.8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Pneus de voiture</a:t>
                          </a:r>
                          <a:r>
                            <a:rPr lang="fr-FR" baseline="0" dirty="0" smtClean="0"/>
                            <a:t> sur béton sec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1.0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0.7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Caoutchouc sur asphalte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0.6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0.4</m:t>
                                </m:r>
                              </m:oMath>
                            </m:oMathPara>
                          </a14:m>
                          <a:endParaRPr lang="fr-FR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3" name="Tableau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00298607"/>
                  </p:ext>
                </p:extLst>
              </p:nvPr>
            </p:nvGraphicFramePr>
            <p:xfrm>
              <a:off x="2487455" y="2065969"/>
              <a:ext cx="7278049" cy="37084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306551"/>
                    <a:gridCol w="2006221"/>
                    <a:gridCol w="1965277"/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Matériaux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64545" t="-8197" r="-99091" b="-9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71118" t="-8197" r="-1553" b="-92295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Acier sur glace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64545" t="-108197" r="-99091" b="-8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71118" t="-108197" r="-1553" b="-82295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Acier sur acier, sec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64545" t="-208197" r="-99091" b="-7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71118" t="-208197" r="-1553" b="-72295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Acier sur acier, lubrifié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64545" t="-308197" r="-99091" b="-6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71118" t="-308197" r="-1553" b="-62295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Bois sur</a:t>
                          </a:r>
                          <a:r>
                            <a:rPr lang="fr-FR" baseline="0" dirty="0" smtClean="0"/>
                            <a:t> bois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64545" t="-408197" r="-99091" b="-5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71118" t="-408197" r="-1553" b="-52295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Téflon</a:t>
                          </a:r>
                          <a:r>
                            <a:rPr lang="fr-FR" baseline="0" dirty="0" smtClean="0"/>
                            <a:t> sur acier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64545" t="-508197" r="-99091" b="-4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71118" t="-508197" r="-1553" b="-42295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Chaussures sur glace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64545" t="-608197" r="-99091" b="-3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71118" t="-608197" r="-1553" b="-32295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Chaussure</a:t>
                          </a:r>
                          <a:r>
                            <a:rPr lang="fr-FR" baseline="0" dirty="0" smtClean="0"/>
                            <a:t>s sur roche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64545" t="-708197" r="-99091" b="-2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71118" t="-708197" r="-1553" b="-22295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Pneus de voiture</a:t>
                          </a:r>
                          <a:r>
                            <a:rPr lang="fr-FR" baseline="0" dirty="0" smtClean="0"/>
                            <a:t> sur béton sec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64545" t="-808197" r="-99091" b="-1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71118" t="-808197" r="-1553" b="-12295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dirty="0" smtClean="0"/>
                            <a:t>Caoutchouc sur asphalte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64545" t="-908197" r="-99091" b="-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71118" t="-908197" r="-1553" b="-22951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2764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étrospective">
  <a:themeElements>
    <a:clrScheme name="Orange rou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486</TotalTime>
  <Words>93</Words>
  <Application>Microsoft Office PowerPoint</Application>
  <PresentationFormat>Grand écran</PresentationFormat>
  <Paragraphs>37</Paragraphs>
  <Slides>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Cambria Math</vt:lpstr>
      <vt:lpstr>Rétrospective</vt:lpstr>
      <vt:lpstr>Conception personnalisée</vt:lpstr>
      <vt:lpstr>MP01 – Dynamique du point et du solide</vt:lpstr>
      <vt:lpstr>II. Action de frottements solides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Jules FILLETTE</dc:creator>
  <cp:lastModifiedBy>Jules FILLETTE</cp:lastModifiedBy>
  <cp:revision>8</cp:revision>
  <dcterms:created xsi:type="dcterms:W3CDTF">2019-02-02T09:11:16Z</dcterms:created>
  <dcterms:modified xsi:type="dcterms:W3CDTF">2019-04-12T12:46:26Z</dcterms:modified>
</cp:coreProperties>
</file>