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9" r:id="rId4"/>
    <p:sldId id="270" r:id="rId5"/>
    <p:sldId id="271" r:id="rId6"/>
    <p:sldId id="272" r:id="rId7"/>
    <p:sldId id="275" r:id="rId8"/>
    <p:sldId id="27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D0D"/>
    <a:srgbClr val="9B3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LP31 – Présentation de l’optique géométrique à partir du principe de Fermat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40080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Jules FILLETTE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-1" b="1093"/>
          <a:stretch/>
        </p:blipFill>
        <p:spPr>
          <a:xfrm>
            <a:off x="2665278" y="1792980"/>
            <a:ext cx="6922404" cy="503193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2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Enoncé moderne du principe de Fermat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Remise en cause du principe de </a:t>
            </a:r>
            <a:r>
              <a:rPr lang="fr-FR" sz="3200" b="1" dirty="0" err="1" smtClean="0">
                <a:solidFill>
                  <a:srgbClr val="00B050"/>
                </a:solidFill>
              </a:rPr>
              <a:t>minimalité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736805" y="5526882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9B369B"/>
                </a:solidFill>
              </a:rPr>
              <a:t>&lt;</a:t>
            </a:r>
            <a:endParaRPr lang="fr-FR" dirty="0">
              <a:solidFill>
                <a:srgbClr val="9B369B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717755" y="6150770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D0D"/>
                </a:solidFill>
              </a:rPr>
              <a:t>&gt;</a:t>
            </a:r>
            <a:endParaRPr lang="fr-FR" dirty="0">
              <a:solidFill>
                <a:srgbClr val="FF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1930" t="17341" r="8615" b="5134"/>
          <a:stretch/>
        </p:blipFill>
        <p:spPr>
          <a:xfrm rot="16200000">
            <a:off x="3860951" y="1573734"/>
            <a:ext cx="4531057" cy="4940492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Lois de l’optique géométrique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Interface entre deux milieux homogènes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1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078" y="1791952"/>
            <a:ext cx="3753134" cy="44732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Lois de l’optique géométrique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Interface entre deux milieux homogènes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39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3404"/>
          <a:stretch/>
        </p:blipFill>
        <p:spPr>
          <a:xfrm>
            <a:off x="3725820" y="1934531"/>
            <a:ext cx="4801320" cy="424619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5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I. Lois de l’optique géométrique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Interface entre deux milieux homogènes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15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40080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Propagation dans une cuve à gradient de concentration.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Propagation dans un milieu non-homogène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Propagation dans un milieu à gradient d’indice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7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0"/>
          <a:stretch/>
        </p:blipFill>
        <p:spPr>
          <a:xfrm>
            <a:off x="901516" y="1769049"/>
            <a:ext cx="10461092" cy="449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23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0" y="1895060"/>
            <a:ext cx="5333983" cy="41648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39" y="1895060"/>
            <a:ext cx="6286628" cy="416489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4F634-6A77-4D81-913C-8A69C4EE7BEB}" type="slidenum">
              <a:rPr lang="fr-FR" smtClean="0"/>
              <a:t>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40080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Illustrations </a:t>
            </a:r>
            <a:r>
              <a:rPr lang="fr-FR" sz="2000" dirty="0" smtClean="0">
                <a:solidFill>
                  <a:schemeClr val="bg1"/>
                </a:solidFill>
              </a:rPr>
              <a:t>des mirages chaud et froid (</a:t>
            </a:r>
            <a:r>
              <a:rPr lang="fr-FR" sz="2000" i="1" dirty="0" smtClean="0">
                <a:solidFill>
                  <a:schemeClr val="bg1"/>
                </a:solidFill>
              </a:rPr>
              <a:t>Google Image</a:t>
            </a:r>
            <a:r>
              <a:rPr lang="fr-FR" sz="2000" dirty="0" smtClean="0">
                <a:solidFill>
                  <a:schemeClr val="bg1"/>
                </a:solidFill>
              </a:rPr>
              <a:t>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Propagation dans un milieu non-homogène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Propagation dans un milieu à gradient d’indice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525207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3033</TotalTime>
  <Words>89</Words>
  <Application>Microsoft Office PowerPoint</Application>
  <PresentationFormat>Grand écran</PresentationFormat>
  <Paragraphs>20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Rétrospective</vt:lpstr>
      <vt:lpstr>Conception personnalisée</vt:lpstr>
      <vt:lpstr>LP31 – Présentation de l’optique géométrique à partir du principe de Fermat</vt:lpstr>
      <vt:lpstr>I. Enoncé moderne du principe de Fermat  3. Remise en cause du principe de minimalité</vt:lpstr>
      <vt:lpstr>II. Lois de l’optique géométrique  2. Interface entre deux milieux homogènes</vt:lpstr>
      <vt:lpstr>II. Lois de l’optique géométrique  2. Interface entre deux milieux homogènes</vt:lpstr>
      <vt:lpstr>II. Lois de l’optique géométrique  2. Interface entre deux milieux homogènes</vt:lpstr>
      <vt:lpstr>III. Propagation dans un milieu non-homogène  2. Propagation dans un milieu à gradient d’indice</vt:lpstr>
      <vt:lpstr>III. Propagation dans un milieu non-homogène  2. Propagation dans un milieu à gradient d’indice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27</cp:revision>
  <cp:lastPrinted>2019-06-23T14:04:41Z</cp:lastPrinted>
  <dcterms:created xsi:type="dcterms:W3CDTF">2019-02-02T09:11:16Z</dcterms:created>
  <dcterms:modified xsi:type="dcterms:W3CDTF">2019-06-23T14:04:55Z</dcterms:modified>
</cp:coreProperties>
</file>