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5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16/06/2019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8413" y="773020"/>
            <a:ext cx="10581676" cy="3566160"/>
          </a:xfrm>
        </p:spPr>
        <p:txBody>
          <a:bodyPr>
            <a:normAutofit/>
          </a:bodyPr>
          <a:lstStyle/>
          <a:p>
            <a:r>
              <a:rPr lang="fr-FR" sz="7200" dirty="0" smtClean="0"/>
              <a:t>Ondes électromagnétiques dans les milieux conducteurs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803568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Principe de l’étude illustré sur l’exemple du métal ohmique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Recherche des équations régissant le problème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Les trois régimes de propagation dans un métal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561433640"/>
                  </p:ext>
                </p:extLst>
              </p:nvPr>
            </p:nvGraphicFramePr>
            <p:xfrm>
              <a:off x="75515" y="2039458"/>
              <a:ext cx="12007301" cy="4081590"/>
            </p:xfrm>
            <a:graphic>
              <a:graphicData uri="http://schemas.openxmlformats.org/drawingml/2006/table">
                <a:tbl>
                  <a:tblPr firstCol="1" bandRow="1">
                    <a:tableStyleId>{5C22544A-7EE6-4342-B048-85BDC9FD1C3A}</a:tableStyleId>
                  </a:tblPr>
                  <a:tblGrid>
                    <a:gridCol w="1583141"/>
                    <a:gridCol w="3123028"/>
                    <a:gridCol w="3324274"/>
                    <a:gridCol w="3976858"/>
                  </a:tblGrid>
                  <a:tr h="3200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Domaine spectral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Ondes radios à micrométriques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IR à UV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UV durs à X faibles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20040"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≪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≪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≪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≪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≪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≪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Electro-neutralité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Oui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Oui, sauf pour une perturbation initiale</a:t>
                          </a:r>
                          <a:r>
                            <a:rPr lang="fr-FR" baseline="0" dirty="0" smtClean="0"/>
                            <a:t> de charge volumique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Oui, sauf pour une perturbation initiale de charge volumique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Relation de dispersion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≈−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≈(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)/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Interprétation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Pénétration</a:t>
                          </a:r>
                          <a:r>
                            <a:rPr lang="fr-FR" baseline="0" dirty="0" smtClean="0"/>
                            <a:t> de l’onde EM dans le métal</a:t>
                          </a:r>
                        </a:p>
                        <a:p>
                          <a:pPr algn="l"/>
                          <a:r>
                            <a:rPr lang="fr-FR" baseline="0" dirty="0" smtClean="0"/>
                            <a:t>Amortissement par effet Joule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Interaction électrons - ions négligeable donc absence d’effet Joule et réémission</a:t>
                          </a:r>
                          <a:r>
                            <a:rPr lang="fr-FR" baseline="0" dirty="0" smtClean="0"/>
                            <a:t> totale de l’onde électromagnétique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Les électrons ne suivent plus l’excitation et le métal devient transparent</a:t>
                          </a:r>
                          <a:r>
                            <a:rPr lang="fr-FR" baseline="0" dirty="0" smtClean="0"/>
                            <a:t> à l’onde électromagnétique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Phénomènes</a:t>
                          </a:r>
                          <a:r>
                            <a:rPr lang="fr-FR" baseline="0" dirty="0" smtClean="0"/>
                            <a:t> physiques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Loi d’Ohm, effet de peau</a:t>
                          </a:r>
                        </a:p>
                        <a:p>
                          <a:pPr algn="l"/>
                          <a:r>
                            <a:rPr lang="fr-FR" dirty="0" smtClean="0"/>
                            <a:t>Réflexion partielle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Onde stationnaire évanescente </a:t>
                          </a:r>
                        </a:p>
                        <a:p>
                          <a:pPr algn="l"/>
                          <a:r>
                            <a:rPr lang="fr-FR" dirty="0" smtClean="0"/>
                            <a:t>Réflexion totale (éclat métallique)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Propagation</a:t>
                          </a:r>
                          <a:r>
                            <a:rPr lang="fr-FR" baseline="0" dirty="0" smtClean="0"/>
                            <a:t> libre, transparence des métaux à ces fréquences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561433640"/>
                  </p:ext>
                </p:extLst>
              </p:nvPr>
            </p:nvGraphicFramePr>
            <p:xfrm>
              <a:off x="75515" y="2039458"/>
              <a:ext cx="12007301" cy="4081590"/>
            </p:xfrm>
            <a:graphic>
              <a:graphicData uri="http://schemas.openxmlformats.org/drawingml/2006/table">
                <a:tbl>
                  <a:tblPr firstCol="1" bandRow="1">
                    <a:tableStyleId>{5C22544A-7EE6-4342-B048-85BDC9FD1C3A}</a:tableStyleId>
                  </a:tblPr>
                  <a:tblGrid>
                    <a:gridCol w="1583141"/>
                    <a:gridCol w="3123028"/>
                    <a:gridCol w="3324274"/>
                    <a:gridCol w="3976858"/>
                  </a:tblGrid>
                  <a:tr h="36576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Domaine spectral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Ondes radios à micrométriques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IR à UV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UV durs à X faibles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606870"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0877" t="-65000" r="-233918" b="-52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2018" t="-65000" r="-120183" b="-52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1991" t="-65000" r="-306" b="-52600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Electro-neutralité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Oui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Oui, sauf pour une perturbation initiale</a:t>
                          </a:r>
                          <a:r>
                            <a:rPr lang="fr-FR" baseline="0" dirty="0" smtClean="0"/>
                            <a:t> de charge volumique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Oui, sauf pour une perturbation initiale de charge volumique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Relation de dispersion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0877" t="-257143" r="-233918" b="-300952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64608" t="-257143" r="-167" b="-30095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  <a:tr h="1188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Interprétation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Pénétration</a:t>
                          </a:r>
                          <a:r>
                            <a:rPr lang="fr-FR" baseline="0" dirty="0" smtClean="0"/>
                            <a:t> de l’onde EM dans le métal</a:t>
                          </a:r>
                        </a:p>
                        <a:p>
                          <a:pPr algn="l"/>
                          <a:r>
                            <a:rPr lang="fr-FR" baseline="0" dirty="0" smtClean="0"/>
                            <a:t>Amortissement par effet Joule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Interaction électrons - ions négligeable donc absence d’effet Joule et réémission</a:t>
                          </a:r>
                          <a:r>
                            <a:rPr lang="fr-FR" baseline="0" dirty="0" smtClean="0"/>
                            <a:t> totale de l’onde électromagnétique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Les électrons ne suivent plus l’excitation et le métal devient transparent</a:t>
                          </a:r>
                          <a:r>
                            <a:rPr lang="fr-FR" baseline="0" dirty="0" smtClean="0"/>
                            <a:t> à l’onde électromagnétique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Phénomènes</a:t>
                          </a:r>
                          <a:r>
                            <a:rPr lang="fr-FR" baseline="0" dirty="0" smtClean="0"/>
                            <a:t> physiques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Loi d’Ohm, effet de peau</a:t>
                          </a:r>
                        </a:p>
                        <a:p>
                          <a:pPr algn="l"/>
                          <a:r>
                            <a:rPr lang="fr-FR" dirty="0" smtClean="0"/>
                            <a:t>Réflexion partielle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Onde stationnaire évanescente </a:t>
                          </a:r>
                        </a:p>
                        <a:p>
                          <a:pPr algn="l"/>
                          <a:r>
                            <a:rPr lang="fr-FR" dirty="0" smtClean="0"/>
                            <a:t>Réflexion totale (éclat métallique)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Propagation</a:t>
                          </a:r>
                          <a:r>
                            <a:rPr lang="fr-FR" baseline="0" dirty="0" smtClean="0"/>
                            <a:t> libre, transparence des métaux à ces fréquences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0619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771</TotalTime>
  <Words>146</Words>
  <Application>Microsoft Office PowerPoint</Application>
  <PresentationFormat>Grand écran</PresentationFormat>
  <Paragraphs>32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Ondes électromagnétiques dans les milieux conducteurs</vt:lpstr>
      <vt:lpstr>I. Principe de l’étude illustré sur l’exemple du métal ohmique  1. Recherche des équations régissant le problème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11</cp:revision>
  <cp:lastPrinted>2019-06-16T18:30:29Z</cp:lastPrinted>
  <dcterms:created xsi:type="dcterms:W3CDTF">2019-02-02T09:11:16Z</dcterms:created>
  <dcterms:modified xsi:type="dcterms:W3CDTF">2019-06-16T18:30:45Z</dcterms:modified>
</cp:coreProperties>
</file>