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62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42119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09/06/2019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09/06/2019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09/06/2019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09/06/2019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fr.wikipedia.org/wiki/Raies_de_Fraunhofer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51" y="772600"/>
            <a:ext cx="9808604" cy="3566160"/>
          </a:xfrm>
        </p:spPr>
        <p:txBody>
          <a:bodyPr>
            <a:normAutofit/>
          </a:bodyPr>
          <a:lstStyle/>
          <a:p>
            <a:r>
              <a:rPr lang="fr-FR" sz="5400" dirty="0" smtClean="0"/>
              <a:t>LP17 – Rayonnement d’équilibre thermique. Corps noir.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</a:t>
            </a:r>
            <a:r>
              <a:rPr lang="fr-FR" b="1" dirty="0" smtClean="0">
                <a:solidFill>
                  <a:schemeClr val="accent2"/>
                </a:solidFill>
              </a:rPr>
              <a:t>. </a:t>
            </a:r>
            <a:r>
              <a:rPr lang="fr-FR" b="1" dirty="0" smtClean="0">
                <a:solidFill>
                  <a:schemeClr val="accent2"/>
                </a:solidFill>
              </a:rPr>
              <a:t>Rayonnement des corps et bilan radiatif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Rayonnement émis par un corps noir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Spectre du soleil, comparaison au corps noir (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fr.wikipedia.org/wiki/Raies_de_Fraunhofer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" name="Picture 2" descr="RÃ©sultat de recherche d'images pour &quot;spectre du soleil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"/>
          <a:stretch/>
        </p:blipFill>
        <p:spPr bwMode="auto">
          <a:xfrm>
            <a:off x="2404791" y="1751008"/>
            <a:ext cx="7443377" cy="457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7420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2546</TotalTime>
  <Words>41</Words>
  <Application>Microsoft Office PowerPoint</Application>
  <PresentationFormat>Grand écran</PresentationFormat>
  <Paragraphs>8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Rétrospective</vt:lpstr>
      <vt:lpstr>Conception personnalisée</vt:lpstr>
      <vt:lpstr>LP17 – Rayonnement d’équilibre thermique. Corps noir.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15</cp:revision>
  <dcterms:created xsi:type="dcterms:W3CDTF">2019-02-02T09:11:16Z</dcterms:created>
  <dcterms:modified xsi:type="dcterms:W3CDTF">2019-06-09T12:50:25Z</dcterms:modified>
</cp:coreProperties>
</file>