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2" r:id="rId2"/>
  </p:sldMasterIdLst>
  <p:notesMasterIdLst>
    <p:notesMasterId r:id="rId6"/>
  </p:notesMasterIdLst>
  <p:sldIdLst>
    <p:sldId id="256" r:id="rId3"/>
    <p:sldId id="259" r:id="rId4"/>
    <p:sldId id="260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BB1061-33F0-4FA6-8752-45EF671638C7}" type="datetimeFigureOut">
              <a:rPr lang="fr-FR" smtClean="0"/>
              <a:t>23/06/2019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F6ABA6-218F-4B19-B8E0-07845D048E8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7020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6ABA6-218F-4B19-B8E0-07845D048E8B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16191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7F54D-0F2F-4A86-AE34-FE926D65982D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000"/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4170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A28EC-AC55-4E7E-AA5F-BE6AADC01B8E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3781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07BC4-5C28-4FC9-A0D4-6971C978499A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35544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A52BB-C918-4685-9ACA-DAA3E6E5BBE3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45087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8FB41-14DB-4F2A-AC3F-673E9481F33E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82612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C2556-2613-4110-A241-3FECE1526F03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11301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FDE4B-32B0-45B9-B57A-F011DAAB0A72}" type="datetime1">
              <a:rPr lang="fr-FR" smtClean="0"/>
              <a:t>23/06/2019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64093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95C42-32A5-49C0-A71B-D1235F1FA3D1}" type="datetime1">
              <a:rPr lang="fr-FR" smtClean="0"/>
              <a:t>23/06/2019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8734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71B2B-6093-4A01-A005-831C7F0A9790}" type="datetime1">
              <a:rPr lang="fr-FR" smtClean="0"/>
              <a:t>23/06/2019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4591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89D5B-CB14-460B-AE36-E938895BF635}" type="datetime1">
              <a:rPr lang="fr-FR" smtClean="0"/>
              <a:t>23/06/2019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61532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F166-3775-4AC7-BCFD-9A7C8FCBFFA4}" type="datetime1">
              <a:rPr lang="fr-FR" smtClean="0"/>
              <a:t>23/06/2019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2318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0E692-6FF2-4458-9E3D-C3423ED09DEB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59112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28983-C0D2-415A-AF58-D016C8EEE52D}" type="datetime1">
              <a:rPr lang="fr-FR" smtClean="0"/>
              <a:t>23/06/2019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6758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41A49-34DF-4CF3-B952-93B4D03B25D1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31648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E66F6-98A1-4E58-A25C-6B708E27BD14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79278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264FE-9EFB-43CF-9ABE-31BFB47AE47C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5760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197C2-D050-4889-A757-41BD42C0A751}" type="datetime1">
              <a:rPr lang="fr-FR" smtClean="0"/>
              <a:t>23/06/2019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5555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45667-2C23-4DDC-BE68-5CEA88192AD8}" type="datetime1">
              <a:rPr lang="fr-FR" smtClean="0"/>
              <a:t>23/06/2019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3751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44BBB-64D8-43D2-B84D-DE5C7940AD5E}" type="datetime1">
              <a:rPr lang="fr-FR" smtClean="0"/>
              <a:t>23/06/2019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7918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81073-2A49-4BBB-B975-5D14169AF628}" type="datetime1">
              <a:rPr lang="fr-FR" smtClean="0"/>
              <a:t>23/06/2019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3125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B949B9DA-71D5-43E8-8D79-9EF1E46DC512}" type="datetime1">
              <a:rPr lang="fr-FR" smtClean="0"/>
              <a:t>23/06/2019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9561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4B316-FC42-45E2-9B20-38F32EBB3D0F}" type="datetime1">
              <a:rPr lang="fr-FR" smtClean="0"/>
              <a:t>23/06/2019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8719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033F3321-C59B-4222-8E48-51AF36706380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FFFFF"/>
                </a:solidFill>
              </a:defRPr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441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7009D5-A797-4558-974F-46E8F41648E6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405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00051" y="772600"/>
            <a:ext cx="9808604" cy="3566160"/>
          </a:xfrm>
        </p:spPr>
        <p:txBody>
          <a:bodyPr>
            <a:normAutofit/>
          </a:bodyPr>
          <a:lstStyle/>
          <a:p>
            <a:r>
              <a:rPr lang="fr-FR" sz="6600" dirty="0" smtClean="0"/>
              <a:t>LP13 – Evolution et condition d’équilibre d’un système thermodynamique fermé</a:t>
            </a:r>
            <a:endParaRPr lang="fr-FR" sz="66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Agrégation externe de Physique-chimie, option Physique</a:t>
            </a:r>
          </a:p>
        </p:txBody>
      </p:sp>
      <p:sp>
        <p:nvSpPr>
          <p:cNvPr id="4" name="Espace réservé du contenu 4"/>
          <p:cNvSpPr txBox="1">
            <a:spLocks/>
          </p:cNvSpPr>
          <p:nvPr/>
        </p:nvSpPr>
        <p:spPr>
          <a:xfrm>
            <a:off x="-1" y="6441465"/>
            <a:ext cx="12192001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dirty="0" smtClean="0">
                <a:solidFill>
                  <a:schemeClr val="bg1"/>
                </a:solidFill>
              </a:rPr>
              <a:t>Jules FILLETTE</a:t>
            </a:r>
            <a:endParaRPr lang="fr-FR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5515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CF541-2E07-42E2-962F-EFDDE3EB5159}" type="slidenum">
              <a:rPr lang="fr-FR" smtClean="0"/>
              <a:t>2</a:t>
            </a:fld>
            <a:endParaRPr lang="fr-FR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2"/>
          <a:srcRect b="15802"/>
          <a:stretch/>
        </p:blipFill>
        <p:spPr>
          <a:xfrm>
            <a:off x="1097280" y="2847861"/>
            <a:ext cx="9830875" cy="2401843"/>
          </a:xfrm>
          <a:prstGeom prst="rect">
            <a:avLst/>
          </a:prstGeom>
        </p:spPr>
      </p:pic>
      <p:sp>
        <p:nvSpPr>
          <p:cNvPr id="8" name="Titre 1"/>
          <p:cNvSpPr txBox="1">
            <a:spLocks/>
          </p:cNvSpPr>
          <p:nvPr/>
        </p:nvSpPr>
        <p:spPr>
          <a:xfrm>
            <a:off x="1097280" y="286604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 smtClean="0">
                <a:solidFill>
                  <a:schemeClr val="accent2"/>
                </a:solidFill>
              </a:rPr>
              <a:t>I. Etude </a:t>
            </a:r>
            <a:r>
              <a:rPr lang="fr-FR" b="1" dirty="0" smtClean="0">
                <a:solidFill>
                  <a:schemeClr val="accent2"/>
                </a:solidFill>
              </a:rPr>
              <a:t>d’un système isolé</a:t>
            </a:r>
          </a:p>
          <a:p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3. Etude d’un exemple</a:t>
            </a:r>
            <a:endParaRPr lang="fr-FR" sz="3200" b="1" dirty="0">
              <a:solidFill>
                <a:srgbClr val="00B050"/>
              </a:solidFill>
            </a:endParaRPr>
          </a:p>
        </p:txBody>
      </p:sp>
      <p:sp>
        <p:nvSpPr>
          <p:cNvPr id="9" name="Espace réservé du contenu 4"/>
          <p:cNvSpPr txBox="1">
            <a:spLocks/>
          </p:cNvSpPr>
          <p:nvPr/>
        </p:nvSpPr>
        <p:spPr>
          <a:xfrm>
            <a:off x="-1" y="6441465"/>
            <a:ext cx="10795379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>
                <a:solidFill>
                  <a:schemeClr val="bg1"/>
                </a:solidFill>
              </a:rPr>
              <a:t>Une transformation classique : la détente de Joule – Gay Lussac</a:t>
            </a:r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54914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CF541-2E07-42E2-962F-EFDDE3EB5159}" type="slidenum">
              <a:rPr lang="fr-FR" smtClean="0"/>
              <a:t>3</a:t>
            </a:fld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au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290220924"/>
                  </p:ext>
                </p:extLst>
              </p:nvPr>
            </p:nvGraphicFramePr>
            <p:xfrm>
              <a:off x="3580926" y="2159374"/>
              <a:ext cx="6319532" cy="38404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159766"/>
                    <a:gridCol w="3159766"/>
                  </a:tblGrid>
                  <a:tr h="640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>
                              <a:solidFill>
                                <a:schemeClr val="tx1"/>
                              </a:solidFill>
                            </a:rPr>
                            <a:t>Evolution </a:t>
                          </a:r>
                          <a:endParaRPr lang="fr-FR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>
                              <a:solidFill>
                                <a:schemeClr val="tx1"/>
                              </a:solidFill>
                            </a:rPr>
                            <a:t>Potentiel thermodynamique</a:t>
                          </a:r>
                          <a:endParaRPr lang="fr-FR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</a:tr>
                  <a:tr h="640080"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Adiabatique</a:t>
                          </a:r>
                          <a:r>
                            <a:rPr lang="fr-FR" baseline="0" dirty="0" smtClean="0"/>
                            <a:t> 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𝑆</m:t>
                                </m:r>
                              </m:oMath>
                            </m:oMathPara>
                          </a14:m>
                          <a:endParaRPr lang="fr-FR" b="0" dirty="0" smtClean="0"/>
                        </a:p>
                        <a:p>
                          <a:endParaRPr lang="fr-FR" dirty="0"/>
                        </a:p>
                      </a:txBody>
                      <a:tcPr/>
                    </a:tc>
                  </a:tr>
                  <a:tr h="640080"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Monotherme et isochore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𝐹</m:t>
                                    </m:r>
                                  </m:e>
                                  <m:sup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∗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fr-FR" b="0" dirty="0" smtClean="0"/>
                        </a:p>
                        <a:p>
                          <a:endParaRPr lang="fr-FR" dirty="0"/>
                        </a:p>
                      </a:txBody>
                      <a:tcPr/>
                    </a:tc>
                  </a:tr>
                  <a:tr h="640080"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Isotherme</a:t>
                          </a:r>
                          <a:r>
                            <a:rPr lang="fr-FR" baseline="0" dirty="0" smtClean="0"/>
                            <a:t> et isochore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𝐹</m:t>
                                </m:r>
                              </m:oMath>
                            </m:oMathPara>
                          </a14:m>
                          <a:endParaRPr lang="fr-FR" b="0" dirty="0" smtClean="0"/>
                        </a:p>
                        <a:p>
                          <a:endParaRPr lang="fr-FR" dirty="0"/>
                        </a:p>
                      </a:txBody>
                      <a:tcPr/>
                    </a:tc>
                  </a:tr>
                  <a:tr h="640080"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Monotherme et monobare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𝐺</m:t>
                                    </m:r>
                                  </m:e>
                                  <m:sup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∗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fr-FR" b="0" dirty="0" smtClean="0"/>
                        </a:p>
                        <a:p>
                          <a:endParaRPr lang="fr-FR" dirty="0"/>
                        </a:p>
                      </a:txBody>
                      <a:tcPr/>
                    </a:tc>
                  </a:tr>
                  <a:tr h="640080"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Isotherme et isobare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𝐺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au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290220924"/>
                  </p:ext>
                </p:extLst>
              </p:nvPr>
            </p:nvGraphicFramePr>
            <p:xfrm>
              <a:off x="3580926" y="2159374"/>
              <a:ext cx="6319532" cy="38404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159766"/>
                    <a:gridCol w="3159766"/>
                  </a:tblGrid>
                  <a:tr h="640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>
                              <a:solidFill>
                                <a:schemeClr val="tx1"/>
                              </a:solidFill>
                            </a:rPr>
                            <a:t>Evolution </a:t>
                          </a:r>
                          <a:endParaRPr lang="fr-FR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>
                              <a:solidFill>
                                <a:schemeClr val="tx1"/>
                              </a:solidFill>
                            </a:rPr>
                            <a:t>Potentiel thermodynamique</a:t>
                          </a:r>
                          <a:endParaRPr lang="fr-FR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</a:tr>
                  <a:tr h="640080"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Adiabatique</a:t>
                          </a:r>
                          <a:r>
                            <a:rPr lang="fr-FR" baseline="0" dirty="0" smtClean="0"/>
                            <a:t> 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100193" t="-100952" r="-771" b="-402857"/>
                          </a:stretch>
                        </a:blipFill>
                      </a:tcPr>
                    </a:tc>
                  </a:tr>
                  <a:tr h="640080"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Monotherme et isochore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100193" t="-199057" r="-771" b="-299057"/>
                          </a:stretch>
                        </a:blipFill>
                      </a:tcPr>
                    </a:tc>
                  </a:tr>
                  <a:tr h="640080"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Isotherme</a:t>
                          </a:r>
                          <a:r>
                            <a:rPr lang="fr-FR" baseline="0" dirty="0" smtClean="0"/>
                            <a:t> et isochore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100193" t="-301905" r="-771" b="-201905"/>
                          </a:stretch>
                        </a:blipFill>
                      </a:tcPr>
                    </a:tc>
                  </a:tr>
                  <a:tr h="640080"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Monotherme et monobare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100193" t="-401905" r="-771" b="-101905"/>
                          </a:stretch>
                        </a:blipFill>
                      </a:tcPr>
                    </a:tc>
                  </a:tr>
                  <a:tr h="640080"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Isotherme et isobare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100193" t="-501905" r="-771" b="-1905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b="1" dirty="0" smtClean="0">
                <a:solidFill>
                  <a:schemeClr val="accent2"/>
                </a:solidFill>
              </a:rPr>
              <a:t>Conclusion</a:t>
            </a:r>
            <a:endParaRPr lang="fr-FR" sz="3200" b="1" dirty="0">
              <a:solidFill>
                <a:srgbClr val="00B050"/>
              </a:solidFill>
            </a:endParaRPr>
          </a:p>
        </p:txBody>
      </p:sp>
      <p:sp>
        <p:nvSpPr>
          <p:cNvPr id="7" name="Espace réservé du contenu 4"/>
          <p:cNvSpPr txBox="1">
            <a:spLocks/>
          </p:cNvSpPr>
          <p:nvPr/>
        </p:nvSpPr>
        <p:spPr>
          <a:xfrm>
            <a:off x="-1" y="6441465"/>
            <a:ext cx="10795379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>
                <a:solidFill>
                  <a:schemeClr val="bg1"/>
                </a:solidFill>
              </a:rPr>
              <a:t>Potentiels thermodynamiques adaptés aux transformations usuelles</a:t>
            </a:r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9340748"/>
      </p:ext>
    </p:extLst>
  </p:cSld>
  <p:clrMapOvr>
    <a:masterClrMapping/>
  </p:clrMapOvr>
</p:sld>
</file>

<file path=ppt/theme/theme1.xml><?xml version="1.0" encoding="utf-8"?>
<a:theme xmlns:a="http://schemas.openxmlformats.org/drawingml/2006/main" name="Rétrospective">
  <a:themeElements>
    <a:clrScheme name="Orange roug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Rétrospectiv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étrospectiv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842</TotalTime>
  <Words>66</Words>
  <Application>Microsoft Office PowerPoint</Application>
  <PresentationFormat>Grand écran</PresentationFormat>
  <Paragraphs>23</Paragraphs>
  <Slides>3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Cambria Math</vt:lpstr>
      <vt:lpstr>Rétrospective</vt:lpstr>
      <vt:lpstr>Conception personnalisée</vt:lpstr>
      <vt:lpstr>LP13 – Evolution et condition d’équilibre d’un système thermodynamique fermé</vt:lpstr>
      <vt:lpstr>Présentation PowerPoint</vt:lpstr>
      <vt:lpstr>Conclusion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Jules FILLETTE</dc:creator>
  <cp:lastModifiedBy>Jules FILLETTE</cp:lastModifiedBy>
  <cp:revision>12</cp:revision>
  <dcterms:created xsi:type="dcterms:W3CDTF">2019-02-02T09:11:16Z</dcterms:created>
  <dcterms:modified xsi:type="dcterms:W3CDTF">2019-06-23T15:07:29Z</dcterms:modified>
</cp:coreProperties>
</file>