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  <p:sldMasterId id="2147483672" r:id="rId2"/>
  </p:sldMasterIdLst>
  <p:notesMasterIdLst>
    <p:notesMasterId r:id="rId5"/>
  </p:notesMasterIdLst>
  <p:sldIdLst>
    <p:sldId id="256" r:id="rId3"/>
    <p:sldId id="262" r:id="rId4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0BB1061-33F0-4FA6-8752-45EF671638C7}" type="datetimeFigureOut">
              <a:rPr lang="fr-FR" smtClean="0"/>
              <a:t>14/06/2019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1F6ABA6-218F-4B19-B8E0-07845D048E8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470200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F6ABA6-218F-4B19-B8E0-07845D048E8B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916191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fr-FR" smtClean="0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27F54D-0F2F-4A86-AE34-FE926D65982D}" type="datetime1">
              <a:rPr lang="fr-FR" smtClean="0"/>
              <a:t>14/06/2019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2000"/>
            </a:lvl1pPr>
          </a:lstStyle>
          <a:p>
            <a:fld id="{B0C39D1F-8E82-455D-8DC3-AF5B6BFD92DD}" type="slidenum">
              <a:rPr lang="fr-FR" smtClean="0"/>
              <a:pPr/>
              <a:t>‹N°›</a:t>
            </a:fld>
            <a:endParaRPr lang="fr-FR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141708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FA28EC-AC55-4E7E-AA5F-BE6AADC01B8E}" type="datetime1">
              <a:rPr lang="fr-FR" smtClean="0"/>
              <a:t>14/06/2019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937816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C07BC4-5C28-4FC9-A0D4-6971C978499A}" type="datetime1">
              <a:rPr lang="fr-FR" smtClean="0"/>
              <a:t>14/06/2019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2355442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8A52BB-C918-4685-9ACA-DAA3E6E5BBE3}" type="datetime1">
              <a:rPr lang="fr-FR" smtClean="0"/>
              <a:t>14/06/2019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1450875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8FB41-14DB-4F2A-AC3F-673E9481F33E}" type="datetime1">
              <a:rPr lang="fr-FR" smtClean="0"/>
              <a:t>14/06/2019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7826127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C2556-2613-4110-A241-3FECE1526F03}" type="datetime1">
              <a:rPr lang="fr-FR" smtClean="0"/>
              <a:t>14/06/2019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1113018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FDE4B-32B0-45B9-B57A-F011DAAB0A72}" type="datetime1">
              <a:rPr lang="fr-FR" smtClean="0"/>
              <a:t>14/06/2019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3640936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95C42-32A5-49C0-A71B-D1235F1FA3D1}" type="datetime1">
              <a:rPr lang="fr-FR" smtClean="0"/>
              <a:t>14/06/2019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487348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671B2B-6093-4A01-A005-831C7F0A9790}" type="datetime1">
              <a:rPr lang="fr-FR" smtClean="0"/>
              <a:t>14/06/2019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45915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89D5B-CB14-460B-AE36-E938895BF635}" type="datetime1">
              <a:rPr lang="fr-FR" smtClean="0"/>
              <a:t>14/06/2019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7615329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AF166-3775-4AC7-BCFD-9A7C8FCBFFA4}" type="datetime1">
              <a:rPr lang="fr-FR" smtClean="0"/>
              <a:t>14/06/2019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823188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0E692-6FF2-4458-9E3D-C3423ED09DEB}" type="datetime1">
              <a:rPr lang="fr-FR" smtClean="0"/>
              <a:t>14/06/2019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2591126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D28983-C0D2-415A-AF58-D016C8EEE52D}" type="datetime1">
              <a:rPr lang="fr-FR" smtClean="0"/>
              <a:t>14/06/2019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567584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41A49-34DF-4CF3-B952-93B4D03B25D1}" type="datetime1">
              <a:rPr lang="fr-FR" smtClean="0"/>
              <a:t>14/06/2019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2316486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6E66F6-98A1-4E58-A25C-6B708E27BD14}" type="datetime1">
              <a:rPr lang="fr-FR" smtClean="0"/>
              <a:t>14/06/2019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079278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Titre de section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264FE-9EFB-43CF-9ABE-31BFB47AE47C}" type="datetime1">
              <a:rPr lang="fr-FR" smtClean="0"/>
              <a:t>14/06/2019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857601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197C2-D050-4889-A757-41BD42C0A751}" type="datetime1">
              <a:rPr lang="fr-FR" smtClean="0"/>
              <a:t>14/06/2019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355550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245667-2C23-4DDC-BE68-5CEA88192AD8}" type="datetime1">
              <a:rPr lang="fr-FR" smtClean="0"/>
              <a:t>14/06/2019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537513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44BBB-64D8-43D2-B84D-DE5C7940AD5E}" type="datetime1">
              <a:rPr lang="fr-FR" smtClean="0"/>
              <a:t>14/06/2019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479181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A81073-2A49-4BBB-B975-5D14169AF628}" type="datetime1">
              <a:rPr lang="fr-FR" smtClean="0"/>
              <a:t>14/06/2019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031259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B949B9DA-71D5-43E8-8D79-9EF1E46DC512}" type="datetime1">
              <a:rPr lang="fr-FR" smtClean="0"/>
              <a:t>14/06/2019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895614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A4B316-FC42-45E2-9B20-38F32EBB3D0F}" type="datetime1">
              <a:rPr lang="fr-FR" smtClean="0"/>
              <a:t>14/06/2019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587195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033F3321-C59B-4222-8E48-51AF36706380}" type="datetime1">
              <a:rPr lang="fr-FR" smtClean="0"/>
              <a:t>14/06/2019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FFFFF"/>
                </a:solidFill>
              </a:defRPr>
            </a:lvl1pPr>
          </a:lstStyle>
          <a:p>
            <a:fld id="{B0C39D1F-8E82-455D-8DC3-AF5B6BFD92DD}" type="slidenum">
              <a:rPr lang="fr-FR" smtClean="0"/>
              <a:pPr/>
              <a:t>‹N°›</a:t>
            </a:fld>
            <a:endParaRPr lang="fr-FR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74412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7009D5-A797-4558-974F-46E8F41648E6}" type="datetime1">
              <a:rPr lang="fr-FR" smtClean="0"/>
              <a:t>14/06/2019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34055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339544" cy="3566160"/>
          </a:xfrm>
        </p:spPr>
        <p:txBody>
          <a:bodyPr>
            <a:normAutofit fontScale="90000"/>
          </a:bodyPr>
          <a:lstStyle/>
          <a:p>
            <a:r>
              <a:rPr lang="fr-FR" dirty="0" smtClean="0"/>
              <a:t>LP04 – Précession dans les domaines macroscopiques et microscopiques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dirty="0" smtClean="0"/>
              <a:t>Agrégation externe de Physique-chimie, option Physique</a:t>
            </a:r>
          </a:p>
        </p:txBody>
      </p:sp>
      <p:sp>
        <p:nvSpPr>
          <p:cNvPr id="4" name="ZoneTexte 3"/>
          <p:cNvSpPr txBox="1"/>
          <p:nvPr/>
        </p:nvSpPr>
        <p:spPr>
          <a:xfrm>
            <a:off x="0" y="6412004"/>
            <a:ext cx="12192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000" dirty="0" smtClean="0">
                <a:solidFill>
                  <a:schemeClr val="bg1"/>
                </a:solidFill>
              </a:rPr>
              <a:t>Jules FILLETTE</a:t>
            </a:r>
            <a:endParaRPr lang="fr-FR" sz="2000" dirty="0"/>
          </a:p>
        </p:txBody>
      </p:sp>
    </p:spTree>
    <p:extLst>
      <p:ext uri="{BB962C8B-B14F-4D97-AF65-F5344CB8AC3E}">
        <p14:creationId xmlns:p14="http://schemas.microsoft.com/office/powerpoint/2010/main" val="2375515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6200000">
            <a:off x="3866864" y="1815814"/>
            <a:ext cx="4519232" cy="4435984"/>
          </a:xfrm>
          <a:prstGeom prst="rect">
            <a:avLst/>
          </a:prstGeom>
        </p:spPr>
      </p:pic>
      <p:sp>
        <p:nvSpPr>
          <p:cNvPr id="4" name="ZoneTexte 3"/>
          <p:cNvSpPr txBox="1"/>
          <p:nvPr/>
        </p:nvSpPr>
        <p:spPr>
          <a:xfrm>
            <a:off x="154546" y="6439437"/>
            <a:ext cx="1043611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dirty="0">
                <a:solidFill>
                  <a:schemeClr val="bg1"/>
                </a:solidFill>
              </a:rPr>
              <a:t>M. Bertin, J.P. </a:t>
            </a:r>
            <a:r>
              <a:rPr lang="fr-FR" sz="2000" dirty="0" err="1">
                <a:solidFill>
                  <a:schemeClr val="bg1"/>
                </a:solidFill>
              </a:rPr>
              <a:t>Faroux</a:t>
            </a:r>
            <a:r>
              <a:rPr lang="fr-FR" sz="2000" dirty="0">
                <a:solidFill>
                  <a:schemeClr val="bg1"/>
                </a:solidFill>
              </a:rPr>
              <a:t>, and J. Renault. </a:t>
            </a:r>
            <a:r>
              <a:rPr lang="fr-FR" sz="2000" i="1" dirty="0">
                <a:solidFill>
                  <a:schemeClr val="bg1"/>
                </a:solidFill>
              </a:rPr>
              <a:t>Mécanique 2</a:t>
            </a:r>
            <a:r>
              <a:rPr lang="fr-FR" sz="2000" dirty="0">
                <a:solidFill>
                  <a:schemeClr val="bg1"/>
                </a:solidFill>
              </a:rPr>
              <a:t> </a:t>
            </a:r>
            <a:r>
              <a:rPr lang="fr-FR" sz="2000" dirty="0" smtClean="0">
                <a:solidFill>
                  <a:schemeClr val="bg1"/>
                </a:solidFill>
              </a:rPr>
              <a:t>(1984).</a:t>
            </a:r>
            <a:endParaRPr lang="fr-FR" sz="2000" dirty="0">
              <a:solidFill>
                <a:schemeClr val="bg1"/>
              </a:solidFill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49E866-3AA2-42ED-927C-51F8FFC1E275}" type="slidenum">
              <a:rPr lang="fr-FR" smtClean="0"/>
              <a:t>2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>
            <a:normAutofit fontScale="90000"/>
          </a:bodyPr>
          <a:lstStyle/>
          <a:p>
            <a:r>
              <a:rPr lang="fr-FR" b="1" dirty="0" smtClean="0">
                <a:solidFill>
                  <a:schemeClr val="accent2"/>
                </a:solidFill>
              </a:rPr>
              <a:t>I. Une évolution pour la mécanique classique</a:t>
            </a:r>
            <a:br>
              <a:rPr lang="fr-FR" b="1" dirty="0" smtClean="0">
                <a:solidFill>
                  <a:schemeClr val="accent2"/>
                </a:solidFill>
              </a:rPr>
            </a:br>
            <a:r>
              <a:rPr lang="fr-FR" dirty="0" smtClean="0"/>
              <a:t>	</a:t>
            </a:r>
            <a:r>
              <a:rPr lang="fr-FR" sz="3200" b="1" dirty="0" smtClean="0">
                <a:solidFill>
                  <a:srgbClr val="00B050"/>
                </a:solidFill>
              </a:rPr>
              <a:t>2. Invariance de la vitesse de la lumière</a:t>
            </a:r>
            <a:endParaRPr lang="fr-FR" sz="32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7949576"/>
      </p:ext>
    </p:extLst>
  </p:cSld>
  <p:clrMapOvr>
    <a:masterClrMapping/>
  </p:clrMapOvr>
</p:sld>
</file>

<file path=ppt/theme/theme1.xml><?xml version="1.0" encoding="utf-8"?>
<a:theme xmlns:a="http://schemas.openxmlformats.org/drawingml/2006/main" name="Rétrospective">
  <a:themeElements>
    <a:clrScheme name="Orange rouge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Rétrospectiv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étrospective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Conception personnalisé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2634</TotalTime>
  <Words>46</Words>
  <Application>Microsoft Office PowerPoint</Application>
  <PresentationFormat>Grand écran</PresentationFormat>
  <Paragraphs>7</Paragraphs>
  <Slides>2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2</vt:i4>
      </vt:variant>
      <vt:variant>
        <vt:lpstr>Titres des diapositives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Rétrospective</vt:lpstr>
      <vt:lpstr>Conception personnalisée</vt:lpstr>
      <vt:lpstr>LP04 – Précession dans les domaines macroscopiques et microscopiques</vt:lpstr>
      <vt:lpstr>I. Une évolution pour la mécanique classique  2. Invariance de la vitesse de la lumière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Jules FILLETTE</dc:creator>
  <cp:lastModifiedBy>Jules FILLETTE</cp:lastModifiedBy>
  <cp:revision>18</cp:revision>
  <dcterms:created xsi:type="dcterms:W3CDTF">2019-02-02T09:11:16Z</dcterms:created>
  <dcterms:modified xsi:type="dcterms:W3CDTF">2019-06-14T07:16:28Z</dcterms:modified>
</cp:coreProperties>
</file>