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6" r:id="rId3"/>
    <p:sldId id="264" r:id="rId4"/>
    <p:sldId id="270" r:id="rId5"/>
    <p:sldId id="26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966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61171" cy="356616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LP09 – Modèle de l’écoulement parfait d’un fluide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096963" y="272955"/>
            <a:ext cx="1041870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I. Le modèle de l’écoulement parfait</a:t>
            </a:r>
          </a:p>
          <a:p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Conditions limites imposées à l’écoulement parfait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Comparaison des conditions limites imposées aux écoulements parfaits et visqueux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Espace réservé du contenu 2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710207588"/>
                  </p:ext>
                </p:extLst>
              </p:nvPr>
            </p:nvGraphicFramePr>
            <p:xfrm>
              <a:off x="1038238" y="1807262"/>
              <a:ext cx="10115521" cy="44044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73783"/>
                    <a:gridCol w="4070869"/>
                    <a:gridCol w="4070869"/>
                  </a:tblGrid>
                  <a:tr h="6642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Type</a:t>
                          </a:r>
                          <a:r>
                            <a:rPr lang="fr-FR" b="0" baseline="0" dirty="0" smtClean="0"/>
                            <a:t> d’interface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Ecoulement</a:t>
                          </a:r>
                          <a:r>
                            <a:rPr lang="fr-FR" b="0" baseline="0" dirty="0" smtClean="0"/>
                            <a:t> parfait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(Euler)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Ecoulement visqueux 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(Navier-Stokes)</a:t>
                          </a:r>
                          <a:endParaRPr lang="fr-FR" b="0" dirty="0"/>
                        </a:p>
                      </a:txBody>
                      <a:tcPr anchor="ctr"/>
                    </a:tc>
                  </a:tr>
                  <a:tr h="12793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Paroi solide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𝑓𝑙𝑢𝑖𝑑𝑒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𝑝𝑎𝑟𝑜𝑖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 smtClean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𝑓𝑙𝑢𝑖𝑑𝑒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𝑝𝑎𝑟𝑜𝑖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𝑓𝑙𝑢𝑖𝑑𝑒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𝑝𝑎𝑟𝑜𝑖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 smtClean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𝑓𝑙𝑢𝑖𝑑𝑒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𝑝𝑎𝑟𝑜𝑖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 smtClean="0"/>
                        </a:p>
                        <a:p>
                          <a:pPr algn="ctr"/>
                          <a:r>
                            <a:rPr lang="fr-FR" dirty="0" smtClean="0"/>
                            <a:t>+</a:t>
                          </a:r>
                          <a:r>
                            <a:rPr lang="fr-FR" baseline="0" dirty="0" smtClean="0"/>
                            <a:t> une équation sur la contrainte tangentielle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227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Interface fluide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sans tension de surface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 smtClean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 smtClean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 smtClean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fr-FR" dirty="0" smtClean="0"/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fr-FR" baseline="0" dirty="0" smtClean="0"/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fr-FR" baseline="0" dirty="0" smtClean="0"/>
                                  <m:t>une</m:t>
                                </m:r>
                                <m:r>
                                  <m:rPr>
                                    <m:nor/>
                                  </m:rPr>
                                  <a:rPr lang="fr-FR" baseline="0" dirty="0" smtClean="0"/>
                                  <m:t> é</m:t>
                                </m:r>
                                <m:r>
                                  <m:rPr>
                                    <m:nor/>
                                  </m:rPr>
                                  <a:rPr lang="fr-FR" baseline="0" dirty="0" smtClean="0"/>
                                  <m:t>quation</m:t>
                                </m:r>
                                <m:r>
                                  <m:rPr>
                                    <m:nor/>
                                  </m:rPr>
                                  <a:rPr lang="fr-FR" baseline="0" dirty="0" smtClean="0"/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fr-FR" baseline="0" dirty="0" smtClean="0"/>
                                  <m:t>sur</m:t>
                                </m:r>
                                <m:r>
                                  <m:rPr>
                                    <m:nor/>
                                  </m:rPr>
                                  <a:rPr lang="fr-FR" baseline="0" dirty="0" smtClean="0"/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fr-FR" baseline="0" dirty="0" smtClean="0"/>
                                  <m:t>la</m:t>
                                </m:r>
                                <m:r>
                                  <m:rPr>
                                    <m:nor/>
                                  </m:rPr>
                                  <a:rPr lang="fr-FR" baseline="0" dirty="0" smtClean="0"/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fr-FR" baseline="0" dirty="0" smtClean="0"/>
                                  <m:t>contrainte</m:t>
                                </m:r>
                                <m:r>
                                  <m:rPr>
                                    <m:nor/>
                                  </m:rPr>
                                  <a:rPr lang="fr-FR" baseline="0" dirty="0" smtClean="0"/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fr-FR" baseline="0" dirty="0" smtClean="0"/>
                                  <m:t>tangentielle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12336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Interface fluide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avec tension de surface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 smtClean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  <m:d>
                                  <m:d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den>
                                    </m:f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𝑅</m:t>
                                            </m:r>
                                          </m:e>
                                          <m:sup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fr-FR" dirty="0" smtClean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 smtClean="0"/>
                            <a:t>+</a:t>
                          </a:r>
                          <a:r>
                            <a:rPr lang="fr-FR" baseline="0" dirty="0" smtClean="0"/>
                            <a:t> une équation sur la contrainte</a:t>
                          </a:r>
                          <a:endParaRPr lang="fr-FR" dirty="0" smtClean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Espace réservé du contenu 2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710207588"/>
                  </p:ext>
                </p:extLst>
              </p:nvPr>
            </p:nvGraphicFramePr>
            <p:xfrm>
              <a:off x="1038238" y="1807262"/>
              <a:ext cx="10115521" cy="44044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73783"/>
                    <a:gridCol w="4070869"/>
                    <a:gridCol w="4070869"/>
                  </a:tblGrid>
                  <a:tr h="6642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Type</a:t>
                          </a:r>
                          <a:r>
                            <a:rPr lang="fr-FR" b="0" baseline="0" dirty="0" smtClean="0"/>
                            <a:t> d’interface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Ecoulement</a:t>
                          </a:r>
                          <a:r>
                            <a:rPr lang="fr-FR" b="0" baseline="0" dirty="0" smtClean="0"/>
                            <a:t> parfait</a:t>
                          </a:r>
                        </a:p>
                        <a:p>
                          <a:pPr algn="ctr"/>
                          <a:r>
                            <a:rPr lang="fr-FR" b="0" baseline="0" dirty="0" smtClean="0"/>
                            <a:t>(Euler)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Ecoulement visqueux </a:t>
                          </a:r>
                        </a:p>
                        <a:p>
                          <a:pPr algn="ctr"/>
                          <a:r>
                            <a:rPr lang="fr-FR" b="0" dirty="0" smtClean="0"/>
                            <a:t>(Navier-Stokes)</a:t>
                          </a:r>
                          <a:endParaRPr lang="fr-FR" b="0" dirty="0"/>
                        </a:p>
                      </a:txBody>
                      <a:tcPr anchor="ctr"/>
                    </a:tc>
                  </a:tr>
                  <a:tr h="12793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Paroi solide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8653" t="-53333" r="-100599" b="-19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48653" t="-53333" r="-599" b="-193810"/>
                          </a:stretch>
                        </a:blipFill>
                      </a:tcPr>
                    </a:tc>
                  </a:tr>
                  <a:tr h="1227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Interface fluide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sans tension de surface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8653" t="-160199" r="-100599" b="-102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48653" t="-160199" r="-599" b="-102488"/>
                          </a:stretch>
                        </a:blipFill>
                      </a:tcPr>
                    </a:tc>
                  </a:tr>
                  <a:tr h="12336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Interface fluide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avec tension de surface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8653" t="-257635" r="-100599" b="-1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48653" t="-257635" r="-599" b="-147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531160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61171" cy="356616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Merci pour votre attention !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4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-165" r="-1"/>
          <a:stretch/>
        </p:blipFill>
        <p:spPr>
          <a:xfrm>
            <a:off x="1864401" y="238207"/>
            <a:ext cx="8692069" cy="630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538398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1419</TotalTime>
  <Words>78</Words>
  <Application>Microsoft Office PowerPoint</Application>
  <PresentationFormat>Grand écran</PresentationFormat>
  <Paragraphs>37</Paragraphs>
  <Slides>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LP09 – Modèle de l’écoulement parfait d’un fluide</vt:lpstr>
      <vt:lpstr>Présentation PowerPoint</vt:lpstr>
      <vt:lpstr>Merci pour votre attention !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34</cp:revision>
  <dcterms:created xsi:type="dcterms:W3CDTF">2019-02-02T09:11:16Z</dcterms:created>
  <dcterms:modified xsi:type="dcterms:W3CDTF">2019-06-05T14:22:29Z</dcterms:modified>
</cp:coreProperties>
</file>