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83" r:id="rId4"/>
    <p:sldId id="284" r:id="rId5"/>
    <p:sldId id="285" r:id="rId6"/>
    <p:sldId id="286" r:id="rId7"/>
    <p:sldId id="287" r:id="rId8"/>
    <p:sldId id="28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6DC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17/06/2019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17/06/2019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17/06/2019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17/06/2019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800" dirty="0" smtClean="0"/>
              <a:t>LP21 – Induction électromagnétique</a:t>
            </a:r>
            <a:endParaRPr lang="fr-FR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67" y="2011591"/>
            <a:ext cx="7574625" cy="395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Expérience de Faraday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51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323" y="1791952"/>
            <a:ext cx="5122375" cy="447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II.1) Auto-induction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717" y="1846544"/>
            <a:ext cx="5757526" cy="439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II.2) Cas de deux bobines en interaction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3789040"/>
            <a:ext cx="8938005" cy="241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2" b="2692"/>
          <a:stretch/>
        </p:blipFill>
        <p:spPr bwMode="auto">
          <a:xfrm>
            <a:off x="3431704" y="1196752"/>
            <a:ext cx="5904656" cy="280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II.2) Cas de deux bobines en interaction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5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159" y="1937982"/>
            <a:ext cx="8224641" cy="4097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III.1) Conversion mécanique </a:t>
            </a:r>
            <a:r>
              <a:rPr lang="fr-FR" dirty="0" smtClean="0">
                <a:sym typeface="Wingdings" panose="05000000000000000000" pitchFamily="2" charset="2"/>
              </a:rPr>
              <a:t> électrique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303" y="1928327"/>
            <a:ext cx="8594354" cy="425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83D-E226-4007-83D7-65CC8D848C9B}" type="slidenum">
              <a:rPr lang="fr-FR" smtClean="0"/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9336" y="6459785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PCSI, 5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</a:t>
            </a:r>
            <a:r>
              <a:rPr lang="fr-FR" dirty="0" err="1">
                <a:solidFill>
                  <a:schemeClr val="bg1"/>
                </a:solidFill>
              </a:rPr>
              <a:t>Salamito</a:t>
            </a:r>
            <a:r>
              <a:rPr lang="fr-FR" dirty="0">
                <a:solidFill>
                  <a:schemeClr val="bg1"/>
                </a:solidFill>
              </a:rPr>
              <a:t>, Cardini, </a:t>
            </a:r>
            <a:r>
              <a:rPr lang="fr-FR" dirty="0" err="1">
                <a:solidFill>
                  <a:schemeClr val="bg1"/>
                </a:solidFill>
              </a:rPr>
              <a:t>Jurine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Sanz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</p:spPr>
            <p:txBody>
              <a:bodyPr>
                <a:normAutofit fontScale="90000"/>
              </a:bodyPr>
              <a:lstStyle/>
              <a:p>
                <a:r>
                  <a:rPr lang="fr-FR" b="1" dirty="0" smtClean="0">
                    <a:solidFill>
                      <a:schemeClr val="accent2"/>
                    </a:solidFill>
                  </a:rPr>
                  <a:t>I. Formulation locale du bilant thermique</a:t>
                </a:r>
                <a:br>
                  <a:rPr lang="fr-FR" b="1" dirty="0" smtClean="0">
                    <a:solidFill>
                      <a:schemeClr val="accent2"/>
                    </a:solidFill>
                  </a:rPr>
                </a:br>
                <a:r>
                  <a:rPr lang="fr-FR" b="1" dirty="0">
                    <a:solidFill>
                      <a:schemeClr val="accent2"/>
                    </a:solidFill>
                  </a:rPr>
                  <a:t>	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2. Grandeurs associées aux transferts à travers une surface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endParaRPr lang="fr-FR" sz="32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  <a:blipFill rotWithShape="0">
                <a:blip r:embed="rId3"/>
                <a:stretch>
                  <a:fillRect l="-2364" b="-92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15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627</TotalTime>
  <Words>139</Words>
  <Application>Microsoft Office PowerPoint</Application>
  <PresentationFormat>Grand écran</PresentationFormat>
  <Paragraphs>22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Wingdings</vt:lpstr>
      <vt:lpstr>Rétrospective</vt:lpstr>
      <vt:lpstr>Conception personnalisée</vt:lpstr>
      <vt:lpstr>LP21 – Induction électromagnétique</vt:lpstr>
      <vt:lpstr>Expérience de Faraday</vt:lpstr>
      <vt:lpstr>II.1) Auto-induction</vt:lpstr>
      <vt:lpstr>II.2) Cas de deux bobines en interaction</vt:lpstr>
      <vt:lpstr>II.2) Cas de deux bobines en interaction</vt:lpstr>
      <vt:lpstr>III.1) Conversion mécanique  électrique</vt:lpstr>
      <vt:lpstr>I. Formulation locale du bilant thermique  2. Grandeurs associées aux transferts à travers une surface 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21</cp:revision>
  <dcterms:created xsi:type="dcterms:W3CDTF">2019-02-02T09:11:16Z</dcterms:created>
  <dcterms:modified xsi:type="dcterms:W3CDTF">2019-06-17T08:44:19Z</dcterms:modified>
</cp:coreProperties>
</file>