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56" r:id="rId3"/>
    <p:sldId id="276" r:id="rId4"/>
    <p:sldId id="277" r:id="rId5"/>
    <p:sldId id="278" r:id="rId6"/>
    <p:sldId id="27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LP33 – Interférences à deux ondes en optique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64" y="2080332"/>
            <a:ext cx="11292032" cy="402672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flipH="1">
            <a:off x="0" y="6450031"/>
            <a:ext cx="555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PC/PC* Tout-en-un </a:t>
            </a:r>
            <a:r>
              <a:rPr lang="fr-FR" dirty="0" err="1">
                <a:solidFill>
                  <a:schemeClr val="bg1"/>
                </a:solidFill>
              </a:rPr>
              <a:t>Dunod</a:t>
            </a:r>
            <a:r>
              <a:rPr lang="fr-FR" dirty="0">
                <a:solidFill>
                  <a:schemeClr val="bg1"/>
                </a:solidFill>
              </a:rPr>
              <a:t>, 2014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Superposition de deux ondes lumineuses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</a:t>
            </a:r>
            <a:r>
              <a:rPr lang="fr-FR" sz="3200" b="1" dirty="0" smtClean="0">
                <a:solidFill>
                  <a:srgbClr val="00B050"/>
                </a:solidFill>
              </a:rPr>
              <a:t>Conditions d’interférence, sources cohérentes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39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6880"/>
          <a:stretch/>
        </p:blipFill>
        <p:spPr>
          <a:xfrm>
            <a:off x="4981792" y="3213718"/>
            <a:ext cx="7128322" cy="30779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92" y="1150228"/>
            <a:ext cx="6657117" cy="291169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541313" y="1409661"/>
            <a:ext cx="1183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2"/>
                </a:solidFill>
              </a:rPr>
              <a:t>C = 0,8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419629" y="5823380"/>
            <a:ext cx="1124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2"/>
                </a:solidFill>
              </a:rPr>
              <a:t>C = 0,4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 flipH="1">
            <a:off x="0" y="6450031"/>
            <a:ext cx="555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PC/PC* Tout-en-un </a:t>
            </a:r>
            <a:r>
              <a:rPr lang="fr-FR" dirty="0" err="1">
                <a:solidFill>
                  <a:schemeClr val="bg1"/>
                </a:solidFill>
              </a:rPr>
              <a:t>Dunod</a:t>
            </a:r>
            <a:r>
              <a:rPr lang="fr-FR" dirty="0">
                <a:solidFill>
                  <a:schemeClr val="bg1"/>
                </a:solidFill>
              </a:rPr>
              <a:t>, 2014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894776" y="86803"/>
            <a:ext cx="10317707" cy="11346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Superposition de deux ondes lumineuses</a:t>
            </a: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Description de la figure d’interférence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5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468" y="300242"/>
            <a:ext cx="7532836" cy="565505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t="3817" r="3674" b="3786"/>
          <a:stretch/>
        </p:blipFill>
        <p:spPr>
          <a:xfrm>
            <a:off x="9879544" y="2186073"/>
            <a:ext cx="2266239" cy="18833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6168" t="2706" r="3337" b="4058"/>
          <a:stretch/>
        </p:blipFill>
        <p:spPr>
          <a:xfrm>
            <a:off x="81176" y="4331767"/>
            <a:ext cx="2129052" cy="185609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754" y="6447724"/>
            <a:ext cx="10940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Description de la figure d’interférences</a:t>
            </a:r>
            <a:r>
              <a:rPr lang="fr-FR" sz="2000" i="1" dirty="0" smtClean="0">
                <a:solidFill>
                  <a:schemeClr val="bg1"/>
                </a:solidFill>
              </a:rPr>
              <a:t>, Optique </a:t>
            </a:r>
            <a:r>
              <a:rPr lang="fr-FR" sz="2000" i="1" dirty="0">
                <a:solidFill>
                  <a:schemeClr val="bg1"/>
                </a:solidFill>
              </a:rPr>
              <a:t>physique et électronique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>
                <a:solidFill>
                  <a:schemeClr val="bg1"/>
                </a:solidFill>
              </a:rPr>
              <a:t>D.Mauras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>
                <a:solidFill>
                  <a:schemeClr val="bg1"/>
                </a:solidFill>
              </a:rPr>
              <a:t>puf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50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56" y="2402069"/>
            <a:ext cx="11511848" cy="338325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flipH="1">
            <a:off x="0" y="6450031"/>
            <a:ext cx="555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PC/PC* </a:t>
            </a:r>
            <a:r>
              <a:rPr lang="fr-FR" dirty="0" smtClean="0">
                <a:solidFill>
                  <a:schemeClr val="bg1"/>
                </a:solidFill>
              </a:rPr>
              <a:t>Tout-en-un,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(</a:t>
            </a:r>
            <a:r>
              <a:rPr lang="fr-FR" dirty="0" smtClean="0">
                <a:solidFill>
                  <a:schemeClr val="bg1"/>
                </a:solidFill>
              </a:rPr>
              <a:t>2014)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Effet d’un défaut de cohérence sur la figure d’interférences</a:t>
            </a:r>
            <a:endParaRPr lang="fr-FR" b="1" dirty="0" smtClean="0">
              <a:solidFill>
                <a:schemeClr val="accent2"/>
              </a:solidFill>
            </a:endParaRPr>
          </a:p>
          <a:p>
            <a:r>
              <a:rPr lang="fr-FR" sz="3200" b="1" dirty="0" smtClean="0">
                <a:solidFill>
                  <a:srgbClr val="00B050"/>
                </a:solidFill>
              </a:rPr>
              <a:t>	1. </a:t>
            </a:r>
            <a:r>
              <a:rPr lang="fr-FR" sz="3200" b="1" dirty="0" smtClean="0">
                <a:solidFill>
                  <a:srgbClr val="00B050"/>
                </a:solidFill>
              </a:rPr>
              <a:t>Effet d’une perte de cohérence spatiale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182171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1059</TotalTime>
  <Words>90</Words>
  <Application>Microsoft Office PowerPoint</Application>
  <PresentationFormat>Grand écran</PresentationFormat>
  <Paragraphs>19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Rétrospective</vt:lpstr>
      <vt:lpstr>Conception personnalisée</vt:lpstr>
      <vt:lpstr>LP33 – Interférences à deux ondes en optique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26</cp:revision>
  <dcterms:created xsi:type="dcterms:W3CDTF">2019-02-02T09:11:16Z</dcterms:created>
  <dcterms:modified xsi:type="dcterms:W3CDTF">2019-06-12T17:12:22Z</dcterms:modified>
</cp:coreProperties>
</file>