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</p:sldMasterIdLst>
  <p:notesMasterIdLst>
    <p:notesMasterId r:id="rId6"/>
  </p:notesMasterIdLst>
  <p:sldIdLst>
    <p:sldId id="256" r:id="rId3"/>
    <p:sldId id="262" r:id="rId4"/>
    <p:sldId id="263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B1061-33F0-4FA6-8752-45EF671638C7}" type="datetimeFigureOut">
              <a:rPr lang="fr-FR" smtClean="0"/>
              <a:t>15/06/2019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F6ABA6-218F-4B19-B8E0-07845D048E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7020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6ABA6-218F-4B19-B8E0-07845D048E8B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1619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F54D-0F2F-4A86-AE34-FE926D65982D}" type="datetime1">
              <a:rPr lang="fr-FR" smtClean="0"/>
              <a:t>15/06/2019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4170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A28EC-AC55-4E7E-AA5F-BE6AADC01B8E}" type="datetime1">
              <a:rPr lang="fr-FR" smtClean="0"/>
              <a:t>15/06/2019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3781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07BC4-5C28-4FC9-A0D4-6971C978499A}" type="datetime1">
              <a:rPr lang="fr-FR" smtClean="0"/>
              <a:t>15/06/2019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3554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A52BB-C918-4685-9ACA-DAA3E6E5BBE3}" type="datetime1">
              <a:rPr lang="fr-FR" smtClean="0"/>
              <a:t>15/06/2019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45087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8FB41-14DB-4F2A-AC3F-673E9481F33E}" type="datetime1">
              <a:rPr lang="fr-FR" smtClean="0"/>
              <a:t>15/06/2019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82612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C2556-2613-4110-A241-3FECE1526F03}" type="datetime1">
              <a:rPr lang="fr-FR" smtClean="0"/>
              <a:t>15/06/2019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11301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FDE4B-32B0-45B9-B57A-F011DAAB0A72}" type="datetime1">
              <a:rPr lang="fr-FR" smtClean="0"/>
              <a:t>15/06/2019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64093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95C42-32A5-49C0-A71B-D1235F1FA3D1}" type="datetime1">
              <a:rPr lang="fr-FR" smtClean="0"/>
              <a:t>15/06/2019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8734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71B2B-6093-4A01-A005-831C7F0A9790}" type="datetime1">
              <a:rPr lang="fr-FR" smtClean="0"/>
              <a:t>15/06/2019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4591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89D5B-CB14-460B-AE36-E938895BF635}" type="datetime1">
              <a:rPr lang="fr-FR" smtClean="0"/>
              <a:t>15/06/2019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61532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F166-3775-4AC7-BCFD-9A7C8FCBFFA4}" type="datetime1">
              <a:rPr lang="fr-FR" smtClean="0"/>
              <a:t>15/06/2019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2318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E692-6FF2-4458-9E3D-C3423ED09DEB}" type="datetime1">
              <a:rPr lang="fr-FR" smtClean="0"/>
              <a:t>15/06/2019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59112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28983-C0D2-415A-AF58-D016C8EEE52D}" type="datetime1">
              <a:rPr lang="fr-FR" smtClean="0"/>
              <a:t>15/06/2019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6758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41A49-34DF-4CF3-B952-93B4D03B25D1}" type="datetime1">
              <a:rPr lang="fr-FR" smtClean="0"/>
              <a:t>15/06/2019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31648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E66F6-98A1-4E58-A25C-6B708E27BD14}" type="datetime1">
              <a:rPr lang="fr-FR" smtClean="0"/>
              <a:t>15/06/2019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7927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264FE-9EFB-43CF-9ABE-31BFB47AE47C}" type="datetime1">
              <a:rPr lang="fr-FR" smtClean="0"/>
              <a:t>15/06/2019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5760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197C2-D050-4889-A757-41BD42C0A751}" type="datetime1">
              <a:rPr lang="fr-FR" smtClean="0"/>
              <a:t>15/06/2019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5555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45667-2C23-4DDC-BE68-5CEA88192AD8}" type="datetime1">
              <a:rPr lang="fr-FR" smtClean="0"/>
              <a:t>15/06/2019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3751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4BBB-64D8-43D2-B84D-DE5C7940AD5E}" type="datetime1">
              <a:rPr lang="fr-FR" smtClean="0"/>
              <a:t>15/06/2019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7918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81073-2A49-4BBB-B975-5D14169AF628}" type="datetime1">
              <a:rPr lang="fr-FR" smtClean="0"/>
              <a:t>15/06/2019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3125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949B9DA-71D5-43E8-8D79-9EF1E46DC512}" type="datetime1">
              <a:rPr lang="fr-FR" smtClean="0"/>
              <a:t>15/06/2019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9561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4B316-FC42-45E2-9B20-38F32EBB3D0F}" type="datetime1">
              <a:rPr lang="fr-FR" smtClean="0"/>
              <a:t>15/06/2019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8719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33F3321-C59B-4222-8E48-51AF36706380}" type="datetime1">
              <a:rPr lang="fr-FR" smtClean="0"/>
              <a:t>15/06/2019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FFFFF"/>
                </a:solidFill>
              </a:defRPr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441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009D5-A797-4558-974F-46E8F41648E6}" type="datetime1">
              <a:rPr lang="fr-FR" smtClean="0"/>
              <a:t>15/06/2019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405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LP40 – Confinement d’une particule et quantification de l’énergie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Agrégation externe de Physique-chimie, option Physique</a:t>
            </a:r>
          </a:p>
        </p:txBody>
      </p:sp>
      <p:sp>
        <p:nvSpPr>
          <p:cNvPr id="4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 smtClean="0">
                <a:solidFill>
                  <a:schemeClr val="bg1"/>
                </a:solidFill>
              </a:rPr>
              <a:t>Jules FILLETTE</a:t>
            </a: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51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3C165-1CF2-4D59-9A6C-47C1A89084C0}" type="slidenum">
              <a:rPr lang="fr-FR" smtClean="0"/>
              <a:t>2</a:t>
            </a:fld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6342" y="1808828"/>
            <a:ext cx="6780275" cy="4443009"/>
          </a:xfrm>
          <a:prstGeom prst="rect">
            <a:avLst/>
          </a:prstGeom>
        </p:spPr>
      </p:pic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b="1" dirty="0" smtClean="0">
                <a:solidFill>
                  <a:schemeClr val="accent2"/>
                </a:solidFill>
              </a:rPr>
              <a:t>I. Onde associée à une particule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1. Une question de longueur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49229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3C165-1CF2-4D59-9A6C-47C1A89084C0}" type="slidenum">
              <a:rPr lang="fr-FR" smtClean="0"/>
              <a:pPr/>
              <a:t>3</a:t>
            </a:fld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1416" y="1799866"/>
            <a:ext cx="6110127" cy="4460933"/>
          </a:xfrm>
          <a:prstGeom prst="rect">
            <a:avLst/>
          </a:prstGeom>
        </p:spPr>
      </p:pic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b="1" dirty="0" smtClean="0">
                <a:solidFill>
                  <a:schemeClr val="accent2"/>
                </a:solidFill>
              </a:rPr>
              <a:t>I. Onde associée à une particule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1. Une question de longueur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9653052"/>
      </p:ext>
    </p:extLst>
  </p:cSld>
  <p:clrMapOvr>
    <a:masterClrMapping/>
  </p:clrMapOvr>
</p:sld>
</file>

<file path=ppt/theme/theme1.xml><?xml version="1.0" encoding="utf-8"?>
<a:theme xmlns:a="http://schemas.openxmlformats.org/drawingml/2006/main" name="Rétrospective">
  <a:themeElements>
    <a:clrScheme name="Orange roug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étrospectiv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étrospectiv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753</TotalTime>
  <Words>35</Words>
  <Application>Microsoft Office PowerPoint</Application>
  <PresentationFormat>Grand écran</PresentationFormat>
  <Paragraphs>8</Paragraphs>
  <Slides>3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Rétrospective</vt:lpstr>
      <vt:lpstr>Conception personnalisée</vt:lpstr>
      <vt:lpstr>LP40 – Confinement d’une particule et quantification de l’énergie</vt:lpstr>
      <vt:lpstr>I. Onde associée à une particule  1. Une question de longueur</vt:lpstr>
      <vt:lpstr>I. Onde associée à une particule  1. Une question de longueur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Jules FILLETTE</dc:creator>
  <cp:lastModifiedBy>Jules FILLETTE</cp:lastModifiedBy>
  <cp:revision>13</cp:revision>
  <dcterms:created xsi:type="dcterms:W3CDTF">2019-02-02T09:11:16Z</dcterms:created>
  <dcterms:modified xsi:type="dcterms:W3CDTF">2019-06-15T10:33:47Z</dcterms:modified>
</cp:coreProperties>
</file>