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</p:sldMasterIdLst>
  <p:notesMasterIdLst>
    <p:notesMasterId r:id="rId10"/>
  </p:notesMasterIdLst>
  <p:sldIdLst>
    <p:sldId id="256" r:id="rId3"/>
    <p:sldId id="261" r:id="rId4"/>
    <p:sldId id="264" r:id="rId5"/>
    <p:sldId id="265" r:id="rId6"/>
    <p:sldId id="266" r:id="rId7"/>
    <p:sldId id="267" r:id="rId8"/>
    <p:sldId id="268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1061-33F0-4FA6-8752-45EF671638C7}" type="datetimeFigureOut">
              <a:rPr lang="fr-FR" smtClean="0"/>
              <a:t>23/06/2019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6ABA6-218F-4B19-B8E0-07845D048E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7020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ABA6-218F-4B19-B8E0-07845D048E8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1619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7F54D-0F2F-4A86-AE34-FE926D65982D}" type="datetime1">
              <a:rPr lang="fr-FR" smtClean="0"/>
              <a:t>23/06/2019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/>
            </a:lvl1pPr>
          </a:lstStyle>
          <a:p>
            <a:fld id="{B0C39D1F-8E82-455D-8DC3-AF5B6BFD92DD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4170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28EC-AC55-4E7E-AA5F-BE6AADC01B8E}" type="datetime1">
              <a:rPr lang="fr-FR" smtClean="0"/>
              <a:t>23/06/2019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3781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07BC4-5C28-4FC9-A0D4-6971C978499A}" type="datetime1">
              <a:rPr lang="fr-FR" smtClean="0"/>
              <a:t>23/06/2019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35544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A52BB-C918-4685-9ACA-DAA3E6E5BBE3}" type="datetime1">
              <a:rPr lang="fr-FR" smtClean="0"/>
              <a:t>23/06/2019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4508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8FB41-14DB-4F2A-AC3F-673E9481F33E}" type="datetime1">
              <a:rPr lang="fr-FR" smtClean="0"/>
              <a:t>23/06/2019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82612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C2556-2613-4110-A241-3FECE1526F03}" type="datetime1">
              <a:rPr lang="fr-FR" smtClean="0"/>
              <a:t>23/06/2019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11301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FDE4B-32B0-45B9-B57A-F011DAAB0A72}" type="datetime1">
              <a:rPr lang="fr-FR" smtClean="0"/>
              <a:t>23/06/2019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64093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95C42-32A5-49C0-A71B-D1235F1FA3D1}" type="datetime1">
              <a:rPr lang="fr-FR" smtClean="0"/>
              <a:t>23/06/2019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873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71B2B-6093-4A01-A005-831C7F0A9790}" type="datetime1">
              <a:rPr lang="fr-FR" smtClean="0"/>
              <a:t>23/06/2019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459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89D5B-CB14-460B-AE36-E938895BF635}" type="datetime1">
              <a:rPr lang="fr-FR" smtClean="0"/>
              <a:t>23/06/2019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61532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AF166-3775-4AC7-BCFD-9A7C8FCBFFA4}" type="datetime1">
              <a:rPr lang="fr-FR" smtClean="0"/>
              <a:t>23/06/2019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23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E692-6FF2-4458-9E3D-C3423ED09DEB}" type="datetime1">
              <a:rPr lang="fr-FR" smtClean="0"/>
              <a:t>23/06/2019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59112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28983-C0D2-415A-AF58-D016C8EEE52D}" type="datetime1">
              <a:rPr lang="fr-FR" smtClean="0"/>
              <a:t>23/06/2019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6758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1A49-34DF-4CF3-B952-93B4D03B25D1}" type="datetime1">
              <a:rPr lang="fr-FR" smtClean="0"/>
              <a:t>23/06/2019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31648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E66F6-98A1-4E58-A25C-6B708E27BD14}" type="datetime1">
              <a:rPr lang="fr-FR" smtClean="0"/>
              <a:t>23/06/2019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7927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64FE-9EFB-43CF-9ABE-31BFB47AE47C}" type="datetime1">
              <a:rPr lang="fr-FR" smtClean="0"/>
              <a:t>23/06/2019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5760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97C2-D050-4889-A757-41BD42C0A751}" type="datetime1">
              <a:rPr lang="fr-FR" smtClean="0"/>
              <a:t>23/06/2019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5555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45667-2C23-4DDC-BE68-5CEA88192AD8}" type="datetime1">
              <a:rPr lang="fr-FR" smtClean="0"/>
              <a:t>23/06/2019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3751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44BBB-64D8-43D2-B84D-DE5C7940AD5E}" type="datetime1">
              <a:rPr lang="fr-FR" smtClean="0"/>
              <a:t>23/06/2019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7918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81073-2A49-4BBB-B975-5D14169AF628}" type="datetime1">
              <a:rPr lang="fr-FR" smtClean="0"/>
              <a:t>23/06/2019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3125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949B9DA-71D5-43E8-8D79-9EF1E46DC512}" type="datetime1">
              <a:rPr lang="fr-FR" smtClean="0"/>
              <a:t>23/06/2019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9561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4B316-FC42-45E2-9B20-38F32EBB3D0F}" type="datetime1">
              <a:rPr lang="fr-FR" smtClean="0"/>
              <a:t>23/06/2019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8719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33F3321-C59B-4222-8E48-51AF36706380}" type="datetime1">
              <a:rPr lang="fr-FR" smtClean="0"/>
              <a:t>23/06/2019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FFFFF"/>
                </a:solidFill>
              </a:defRPr>
            </a:lvl1pPr>
          </a:lstStyle>
          <a:p>
            <a:fld id="{B0C39D1F-8E82-455D-8DC3-AF5B6BFD92DD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441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7009D5-A797-4558-974F-46E8F41648E6}" type="datetime1">
              <a:rPr lang="fr-FR" smtClean="0"/>
              <a:t>23/06/2019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40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st.u-psud.fr/~rabaud/NotesCoursL3_FIP.pdf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st.u-psud.fr/~rabaud/NotesCoursL3_FIP.pdf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st.u-psud.fr/~rabaud/NotesCoursL3_FIP.pdf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hyperlink" Target="http://culturesciencesphysique.ens-lyon.fr/" TargetMode="Externa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hyperlink" Target="http://culturesciencesphysique.ens-lyon.fr/" TargetMode="Externa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61171" cy="3566160"/>
          </a:xfrm>
        </p:spPr>
        <p:txBody>
          <a:bodyPr>
            <a:normAutofit/>
          </a:bodyPr>
          <a:lstStyle/>
          <a:p>
            <a:r>
              <a:rPr lang="fr-FR" sz="7200" dirty="0" smtClean="0"/>
              <a:t>LP08 – Notion de viscosité d’un fluide.</a:t>
            </a:r>
            <a:br>
              <a:rPr lang="fr-FR" sz="7200" dirty="0" smtClean="0"/>
            </a:br>
            <a:r>
              <a:rPr lang="fr-FR" sz="7200" dirty="0" smtClean="0"/>
              <a:t>Ecoulements visqueux.</a:t>
            </a:r>
            <a:endParaRPr lang="fr-FR" sz="72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Agrégation externe de Physique-chimie, option Physique</a:t>
            </a:r>
          </a:p>
        </p:txBody>
      </p:sp>
      <p:sp>
        <p:nvSpPr>
          <p:cNvPr id="4" name="Espace réservé du contenu 4"/>
          <p:cNvSpPr txBox="1">
            <a:spLocks/>
          </p:cNvSpPr>
          <p:nvPr/>
        </p:nvSpPr>
        <p:spPr>
          <a:xfrm>
            <a:off x="-1" y="6441465"/>
            <a:ext cx="12192001" cy="416536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dirty="0" smtClean="0">
                <a:solidFill>
                  <a:schemeClr val="bg1"/>
                </a:solidFill>
              </a:rPr>
              <a:t>Jules FILLETTE</a:t>
            </a:r>
            <a:endParaRPr lang="fr-FR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51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96963" y="272955"/>
            <a:ext cx="10418701" cy="1450757"/>
          </a:xfrm>
        </p:spPr>
        <p:txBody>
          <a:bodyPr>
            <a:noAutofit/>
          </a:bodyPr>
          <a:lstStyle/>
          <a:p>
            <a:r>
              <a:rPr lang="fr-FR" sz="4000" b="1" dirty="0" smtClean="0">
                <a:solidFill>
                  <a:schemeClr val="accent2"/>
                </a:solidFill>
              </a:rPr>
              <a:t>I. Notion de viscosité</a:t>
            </a:r>
            <a:br>
              <a:rPr lang="fr-FR" sz="4000" b="1" dirty="0" smtClean="0">
                <a:solidFill>
                  <a:schemeClr val="accent2"/>
                </a:solidFill>
              </a:rPr>
            </a:br>
            <a:r>
              <a:rPr lang="fr-FR" sz="4400" dirty="0" smtClean="0"/>
              <a:t>	</a:t>
            </a:r>
            <a:r>
              <a:rPr lang="fr-FR" sz="3200" b="1" dirty="0" smtClean="0">
                <a:solidFill>
                  <a:srgbClr val="00B050"/>
                </a:solidFill>
              </a:rPr>
              <a:t>1. Expérience introductive</a:t>
            </a:r>
            <a:endParaRPr lang="fr-FR" sz="3200" b="1" dirty="0">
              <a:solidFill>
                <a:srgbClr val="00B050"/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sz="half" idx="2"/>
          </p:nvPr>
        </p:nvSpPr>
        <p:spPr>
          <a:xfrm>
            <a:off x="60050" y="6434079"/>
            <a:ext cx="10795379" cy="41653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fr-FR" dirty="0" smtClean="0">
                <a:solidFill>
                  <a:schemeClr val="bg1"/>
                </a:solidFill>
              </a:rPr>
              <a:t>Expérience introductive.</a:t>
            </a:r>
            <a:endParaRPr lang="fr-FR" sz="1800" dirty="0">
              <a:solidFill>
                <a:schemeClr val="bg1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2</a:t>
            </a:fld>
            <a:endParaRPr lang="fr-FR"/>
          </a:p>
        </p:txBody>
      </p:sp>
      <p:pic>
        <p:nvPicPr>
          <p:cNvPr id="10" name="Ecoulement_Couette_Viscosité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9308" y="95534"/>
            <a:ext cx="10954010" cy="6172413"/>
          </a:xfrm>
        </p:spPr>
      </p:pic>
    </p:spTree>
    <p:extLst>
      <p:ext uri="{BB962C8B-B14F-4D97-AF65-F5344CB8AC3E}">
        <p14:creationId xmlns:p14="http://schemas.microsoft.com/office/powerpoint/2010/main" val="355949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1229" t="2061" r="1311" b="1973"/>
          <a:stretch/>
        </p:blipFill>
        <p:spPr>
          <a:xfrm>
            <a:off x="2885136" y="1778304"/>
            <a:ext cx="6482687" cy="4534972"/>
          </a:xfrm>
          <a:prstGeom prst="rect">
            <a:avLst/>
          </a:prstGeom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3</a:t>
            </a:fld>
            <a:endParaRPr lang="fr-FR"/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1096963" y="272955"/>
            <a:ext cx="10418701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smtClean="0">
                <a:solidFill>
                  <a:schemeClr val="accent2"/>
                </a:solidFill>
              </a:rPr>
              <a:t>I. Notion de viscosité</a:t>
            </a:r>
            <a:br>
              <a:rPr lang="fr-FR" sz="4000" b="1" smtClean="0">
                <a:solidFill>
                  <a:schemeClr val="accent2"/>
                </a:solidFill>
              </a:rPr>
            </a:br>
            <a:r>
              <a:rPr lang="fr-FR" sz="4400" smtClean="0"/>
              <a:t>	</a:t>
            </a:r>
            <a:r>
              <a:rPr lang="fr-FR" sz="3200" b="1" smtClean="0">
                <a:solidFill>
                  <a:srgbClr val="00B050"/>
                </a:solidFill>
              </a:rPr>
              <a:t>1. Expérience introductive</a:t>
            </a:r>
            <a:endParaRPr lang="fr-FR" sz="3200" b="1" dirty="0">
              <a:solidFill>
                <a:srgbClr val="00B050"/>
              </a:solidFill>
            </a:endParaRPr>
          </a:p>
        </p:txBody>
      </p:sp>
      <p:sp>
        <p:nvSpPr>
          <p:cNvPr id="8" name="Espace réservé du contenu 4"/>
          <p:cNvSpPr txBox="1">
            <a:spLocks/>
          </p:cNvSpPr>
          <p:nvPr/>
        </p:nvSpPr>
        <p:spPr>
          <a:xfrm>
            <a:off x="-1" y="6441465"/>
            <a:ext cx="12192001" cy="416536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 smtClean="0">
                <a:solidFill>
                  <a:schemeClr val="bg1"/>
                </a:solidFill>
              </a:rPr>
              <a:t>Cours de M. Rabaud en ligne (</a:t>
            </a:r>
            <a:r>
              <a:rPr lang="fr-FR" dirty="0">
                <a:hlinkClick r:id="rId3"/>
              </a:rPr>
              <a:t>http://www.fast.u-psud.fr/~rabaud/NotesCoursL3_FIP.pdf</a:t>
            </a:r>
            <a:r>
              <a:rPr lang="fr-FR" dirty="0" smtClean="0">
                <a:solidFill>
                  <a:schemeClr val="bg1"/>
                </a:solidFill>
              </a:rPr>
              <a:t>)</a:t>
            </a:r>
            <a:endParaRPr lang="fr-FR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160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4</a:t>
            </a:fld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872" y="13648"/>
            <a:ext cx="8677701" cy="630166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751928" y="2320119"/>
            <a:ext cx="1241947" cy="368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6421270" y="5472752"/>
            <a:ext cx="3923733" cy="4526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contenu 4"/>
          <p:cNvSpPr txBox="1">
            <a:spLocks/>
          </p:cNvSpPr>
          <p:nvPr/>
        </p:nvSpPr>
        <p:spPr>
          <a:xfrm>
            <a:off x="-1" y="6441465"/>
            <a:ext cx="12192001" cy="416536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 smtClean="0">
                <a:solidFill>
                  <a:schemeClr val="bg1"/>
                </a:solidFill>
              </a:rPr>
              <a:t>Cours de M. Rabaud en ligne (</a:t>
            </a:r>
            <a:r>
              <a:rPr lang="fr-FR" dirty="0">
                <a:hlinkClick r:id="rId3"/>
              </a:rPr>
              <a:t>http://www.fast.u-psud.fr/~rabaud/NotesCoursL3_FIP.pdf</a:t>
            </a:r>
            <a:r>
              <a:rPr lang="fr-FR" dirty="0" smtClean="0">
                <a:solidFill>
                  <a:schemeClr val="bg1"/>
                </a:solidFill>
              </a:rPr>
              <a:t>)</a:t>
            </a:r>
            <a:endParaRPr lang="fr-FR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288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5</a:t>
            </a:fld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586" y="1146270"/>
            <a:ext cx="5076825" cy="4019550"/>
          </a:xfrm>
          <a:prstGeom prst="rect">
            <a:avLst/>
          </a:prstGeom>
        </p:spPr>
      </p:pic>
      <p:sp>
        <p:nvSpPr>
          <p:cNvPr id="5" name="Espace réservé du contenu 4"/>
          <p:cNvSpPr txBox="1">
            <a:spLocks/>
          </p:cNvSpPr>
          <p:nvPr/>
        </p:nvSpPr>
        <p:spPr>
          <a:xfrm>
            <a:off x="-1" y="6441465"/>
            <a:ext cx="12192001" cy="416536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 smtClean="0">
                <a:solidFill>
                  <a:schemeClr val="bg1"/>
                </a:solidFill>
              </a:rPr>
              <a:t>Cours de M. Rabaud en ligne (</a:t>
            </a:r>
            <a:r>
              <a:rPr lang="fr-FR" dirty="0">
                <a:hlinkClick r:id="rId3"/>
              </a:rPr>
              <a:t>http://www.fast.u-psud.fr/~rabaud/NotesCoursL3_FIP.pdf</a:t>
            </a:r>
            <a:r>
              <a:rPr lang="fr-FR" dirty="0" smtClean="0">
                <a:solidFill>
                  <a:schemeClr val="bg1"/>
                </a:solidFill>
              </a:rPr>
              <a:t>)</a:t>
            </a:r>
            <a:endParaRPr lang="fr-FR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677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Poiseuille_Profil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0544" y="220948"/>
            <a:ext cx="10571872" cy="5943492"/>
          </a:xfrm>
        </p:spPr>
      </p:pic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6</a:t>
            </a:fld>
            <a:endParaRPr lang="fr-FR"/>
          </a:p>
        </p:txBody>
      </p:sp>
      <p:sp>
        <p:nvSpPr>
          <p:cNvPr id="7" name="Espace réservé du contenu 4"/>
          <p:cNvSpPr txBox="1">
            <a:spLocks/>
          </p:cNvSpPr>
          <p:nvPr/>
        </p:nvSpPr>
        <p:spPr>
          <a:xfrm>
            <a:off x="60050" y="6434079"/>
            <a:ext cx="10795379" cy="416536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fr-FR" dirty="0" smtClean="0">
                <a:solidFill>
                  <a:schemeClr val="bg1"/>
                </a:solidFill>
              </a:rPr>
              <a:t>Profil de vitesse dans l’écoulement de Poiseuille (</a:t>
            </a:r>
            <a:r>
              <a:rPr lang="fr-FR" dirty="0">
                <a:hlinkClick r:id="rId5"/>
              </a:rPr>
              <a:t>http://culturesciencesphysique.ens-lyon.fr</a:t>
            </a:r>
            <a:r>
              <a:rPr lang="fr-FR" dirty="0" smtClean="0">
                <a:solidFill>
                  <a:schemeClr val="bg1"/>
                </a:solidFill>
              </a:rPr>
              <a:t>)</a:t>
            </a:r>
            <a:endParaRPr lang="fr-FR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30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Poiseuille_Reversible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2910" y="133657"/>
            <a:ext cx="10727140" cy="6030783"/>
          </a:xfrm>
        </p:spPr>
      </p:pic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7</a:t>
            </a:fld>
            <a:endParaRPr lang="fr-FR"/>
          </a:p>
        </p:txBody>
      </p:sp>
      <p:sp>
        <p:nvSpPr>
          <p:cNvPr id="7" name="Espace réservé du contenu 4"/>
          <p:cNvSpPr txBox="1">
            <a:spLocks/>
          </p:cNvSpPr>
          <p:nvPr/>
        </p:nvSpPr>
        <p:spPr>
          <a:xfrm>
            <a:off x="60050" y="6434079"/>
            <a:ext cx="10795379" cy="416536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fr-FR" dirty="0" smtClean="0">
                <a:solidFill>
                  <a:schemeClr val="bg1"/>
                </a:solidFill>
              </a:rPr>
              <a:t>Réversibilité de l’écoulement de Poiseuille visqueux (</a:t>
            </a:r>
            <a:r>
              <a:rPr lang="fr-FR" dirty="0" smtClean="0">
                <a:hlinkClick r:id="rId5"/>
              </a:rPr>
              <a:t>http</a:t>
            </a:r>
            <a:r>
              <a:rPr lang="fr-FR" dirty="0">
                <a:hlinkClick r:id="rId5"/>
              </a:rPr>
              <a:t>://culturesciencesphysique.ens-lyon.fr</a:t>
            </a:r>
            <a:r>
              <a:rPr lang="fr-FR" dirty="0" smtClean="0">
                <a:solidFill>
                  <a:schemeClr val="bg1"/>
                </a:solidFill>
              </a:rPr>
              <a:t>)</a:t>
            </a:r>
            <a:endParaRPr lang="fr-FR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80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Rétrospective">
  <a:themeElements>
    <a:clrScheme name="Orange roug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Rétrospectiv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étrospectiv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1435</TotalTime>
  <Words>102</Words>
  <Application>Microsoft Office PowerPoint</Application>
  <PresentationFormat>Grand écran</PresentationFormat>
  <Paragraphs>18</Paragraphs>
  <Slides>7</Slides>
  <Notes>1</Notes>
  <HiddenSlides>0</HiddenSlides>
  <MMClips>3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Rétrospective</vt:lpstr>
      <vt:lpstr>Conception personnalisée</vt:lpstr>
      <vt:lpstr>LP08 – Notion de viscosité d’un fluide. Ecoulements visqueux.</vt:lpstr>
      <vt:lpstr>I. Notion de viscosité  1. Expérience introductive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Jules FILLETTE</dc:creator>
  <cp:lastModifiedBy>Jules FILLETTE</cp:lastModifiedBy>
  <cp:revision>33</cp:revision>
  <cp:lastPrinted>2019-06-05T13:55:33Z</cp:lastPrinted>
  <dcterms:created xsi:type="dcterms:W3CDTF">2019-02-02T09:11:16Z</dcterms:created>
  <dcterms:modified xsi:type="dcterms:W3CDTF">2019-06-23T07:10:01Z</dcterms:modified>
</cp:coreProperties>
</file>