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dpnc.unige.ch/~sfyrl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6600" dirty="0" smtClean="0"/>
              <a:t>LP01 – Contact entre deux solides. Frottements.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1" y="6441464"/>
            <a:ext cx="1219200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516966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Description du contact entre deux solides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3. </a:t>
            </a:r>
            <a:r>
              <a:rPr lang="fr-FR" sz="3200" b="1" smtClean="0">
                <a:solidFill>
                  <a:srgbClr val="00B050"/>
                </a:solidFill>
              </a:rPr>
              <a:t>Lois </a:t>
            </a:r>
            <a:r>
              <a:rPr lang="fr-FR" sz="3200" b="1" smtClean="0">
                <a:solidFill>
                  <a:srgbClr val="00B050"/>
                </a:solidFill>
              </a:rPr>
              <a:t>d’Amontons-coulomb</a:t>
            </a:r>
            <a:endParaRPr lang="fr-FR" sz="1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0" y="6441465"/>
            <a:ext cx="10918210" cy="416536"/>
          </a:xfrm>
        </p:spPr>
        <p:txBody>
          <a:bodyPr>
            <a:normAutofit fontScale="925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Valeurs typiques de quelques coefficients de frottement statique </a:t>
            </a:r>
            <a:r>
              <a:rPr lang="fr-FR" smtClean="0">
                <a:solidFill>
                  <a:schemeClr val="bg1"/>
                </a:solidFill>
              </a:rPr>
              <a:t>et dynamique (</a:t>
            </a:r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://dpnc.unige.ch/~sfyrla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19714"/>
                  </p:ext>
                </p:extLst>
              </p:nvPr>
            </p:nvGraphicFramePr>
            <p:xfrm>
              <a:off x="2487455" y="2052321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0.7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19714"/>
                  </p:ext>
                </p:extLst>
              </p:nvPr>
            </p:nvGraphicFramePr>
            <p:xfrm>
              <a:off x="2487455" y="2052321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197" r="-99091" b="-9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197" r="-1553" b="-9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108197" r="-99091" b="-8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108197" r="-1553" b="-8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208197" r="-99091" b="-7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208197" r="-1553" b="-7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308197" r="-99091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308197" r="-1553" b="-6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408197" r="-99091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408197" r="-1553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508197" r="-99091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508197" r="-1553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608197" r="-99091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608197" r="-1553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708197" r="-9909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708197" r="-1553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08197" r="-99091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08197" r="-1553" b="-1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908197" r="-99091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908197" r="-1553" b="-229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565</TotalTime>
  <Words>98</Words>
  <Application>Microsoft Office PowerPoint</Application>
  <PresentationFormat>Grand écran</PresentationFormat>
  <Paragraphs>37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LP01 – Contact entre deux solides. Frottements.</vt:lpstr>
      <vt:lpstr>I. Description du contact entre deux solides  3. Lois d’Amontons-coulomb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13</cp:revision>
  <dcterms:created xsi:type="dcterms:W3CDTF">2019-02-02T09:11:16Z</dcterms:created>
  <dcterms:modified xsi:type="dcterms:W3CDTF">2019-06-05T10:17:44Z</dcterms:modified>
</cp:coreProperties>
</file>